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72" r:id="rId3"/>
    <p:sldMasterId id="2147483719" r:id="rId4"/>
    <p:sldMasterId id="2147483720" r:id="rId5"/>
    <p:sldMasterId id="2147483732" r:id="rId6"/>
    <p:sldMasterId id="2147483648" r:id="rId7"/>
  </p:sldMasterIdLst>
  <p:notesMasterIdLst>
    <p:notesMasterId r:id="rId46"/>
  </p:notesMasterIdLst>
  <p:sldIdLst>
    <p:sldId id="256" r:id="rId8"/>
    <p:sldId id="257" r:id="rId9"/>
    <p:sldId id="261" r:id="rId10"/>
    <p:sldId id="258" r:id="rId11"/>
    <p:sldId id="259" r:id="rId12"/>
    <p:sldId id="260" r:id="rId13"/>
    <p:sldId id="263" r:id="rId14"/>
    <p:sldId id="264" r:id="rId15"/>
    <p:sldId id="262" r:id="rId16"/>
    <p:sldId id="266" r:id="rId17"/>
    <p:sldId id="265"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96" r:id="rId32"/>
    <p:sldId id="297" r:id="rId33"/>
    <p:sldId id="298" r:id="rId34"/>
    <p:sldId id="299" r:id="rId35"/>
    <p:sldId id="300" r:id="rId36"/>
    <p:sldId id="285" r:id="rId37"/>
    <p:sldId id="286" r:id="rId38"/>
    <p:sldId id="287" r:id="rId39"/>
    <p:sldId id="288" r:id="rId40"/>
    <p:sldId id="289" r:id="rId41"/>
    <p:sldId id="293" r:id="rId42"/>
    <p:sldId id="302" r:id="rId43"/>
    <p:sldId id="303" r:id="rId44"/>
    <p:sldId id="30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9D3595-AA38-894A-B5EA-BB5869540C2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GB"/>
        </a:p>
      </dgm:t>
    </dgm:pt>
    <dgm:pt modelId="{978B81C7-E964-3D4C-B40D-9D2E84D78F8A}">
      <dgm:prSet/>
      <dgm:spPr>
        <a:noFill/>
        <a:ln>
          <a:noFill/>
        </a:ln>
      </dgm:spPr>
      <dgm:t>
        <a:bodyPr/>
        <a:lstStyle/>
        <a:p>
          <a:r>
            <a:rPr lang="en-US" b="0" i="0" dirty="0">
              <a:latin typeface="Angsana New" panose="02020603050405020304" pitchFamily="18" charset="-34"/>
              <a:cs typeface="Angsana New" panose="02020603050405020304" pitchFamily="18" charset="-34"/>
            </a:rPr>
            <a:t>Scaling</a:t>
          </a:r>
          <a:br>
            <a:rPr lang="en-US" b="0" i="0" dirty="0">
              <a:latin typeface="Angsana New" panose="02020603050405020304" pitchFamily="18" charset="-34"/>
              <a:cs typeface="Angsana New" panose="02020603050405020304" pitchFamily="18" charset="-34"/>
            </a:rPr>
          </a:br>
          <a:r>
            <a:rPr lang="en-US" b="0" i="0" dirty="0">
              <a:latin typeface="Angsana New" panose="02020603050405020304" pitchFamily="18" charset="-34"/>
              <a:cs typeface="Angsana New" panose="02020603050405020304" pitchFamily="18" charset="-34"/>
            </a:rPr>
            <a:t>- Content Expansion</a:t>
          </a:r>
        </a:p>
      </dgm:t>
    </dgm:pt>
    <dgm:pt modelId="{D9AB047E-7054-A74D-84BE-3BF5F96432CD}" type="parTrans" cxnId="{48B5EDAF-EBF3-DD4A-A66E-62CC3288DB56}">
      <dgm:prSet/>
      <dgm:spPr/>
      <dgm:t>
        <a:bodyPr/>
        <a:lstStyle/>
        <a:p>
          <a:endParaRPr lang="en-GB"/>
        </a:p>
      </dgm:t>
    </dgm:pt>
    <dgm:pt modelId="{FB157509-76BF-434E-ADF9-BA5AE76B9610}" type="sibTrans" cxnId="{48B5EDAF-EBF3-DD4A-A66E-62CC3288DB56}">
      <dgm:prSet/>
      <dgm:spPr/>
      <dgm:t>
        <a:bodyPr/>
        <a:lstStyle/>
        <a:p>
          <a:endParaRPr lang="en-GB"/>
        </a:p>
      </dgm:t>
    </dgm:pt>
    <dgm:pt modelId="{4AF8ACE1-4FB4-6143-B57E-9A78EB77AAE8}">
      <dgm:prSet/>
      <dgm:spPr>
        <a:noFill/>
        <a:ln>
          <a:noFill/>
        </a:ln>
      </dgm:spPr>
      <dgm:t>
        <a:bodyPr/>
        <a:lstStyle/>
        <a:p>
          <a:r>
            <a:rPr lang="en-US" b="0" i="0" dirty="0">
              <a:latin typeface="Angsana New" panose="02020603050405020304" pitchFamily="18" charset="-34"/>
              <a:cs typeface="Angsana New" panose="02020603050405020304" pitchFamily="18" charset="-34"/>
            </a:rPr>
            <a:t>Design</a:t>
          </a:r>
          <a:br>
            <a:rPr lang="en-US" b="0" i="0" dirty="0">
              <a:latin typeface="Angsana New" panose="02020603050405020304" pitchFamily="18" charset="-34"/>
              <a:cs typeface="Angsana New" panose="02020603050405020304" pitchFamily="18" charset="-34"/>
            </a:rPr>
          </a:br>
          <a:r>
            <a:rPr lang="en-US" b="0" i="0" dirty="0">
              <a:latin typeface="Angsana New" panose="02020603050405020304" pitchFamily="18" charset="-34"/>
              <a:cs typeface="Angsana New" panose="02020603050405020304" pitchFamily="18" charset="-34"/>
            </a:rPr>
            <a:t>- Principles</a:t>
          </a:r>
          <a:endParaRPr lang="en-GB" b="0" i="0" dirty="0">
            <a:latin typeface="Angsana New" panose="02020603050405020304" pitchFamily="18" charset="-34"/>
            <a:cs typeface="Angsana New" panose="02020603050405020304" pitchFamily="18" charset="-34"/>
          </a:endParaRPr>
        </a:p>
      </dgm:t>
    </dgm:pt>
    <dgm:pt modelId="{E66CAA3C-100C-954B-B5AD-127A32AE0978}" type="parTrans" cxnId="{6A37B2EF-2A57-B248-8802-898BE3D78AA7}">
      <dgm:prSet/>
      <dgm:spPr/>
      <dgm:t>
        <a:bodyPr/>
        <a:lstStyle/>
        <a:p>
          <a:endParaRPr lang="en-GB"/>
        </a:p>
      </dgm:t>
    </dgm:pt>
    <dgm:pt modelId="{1FF63BCB-EF13-BE40-BB2D-55335F8DC121}" type="sibTrans" cxnId="{6A37B2EF-2A57-B248-8802-898BE3D78AA7}">
      <dgm:prSet/>
      <dgm:spPr/>
      <dgm:t>
        <a:bodyPr/>
        <a:lstStyle/>
        <a:p>
          <a:endParaRPr lang="en-GB"/>
        </a:p>
      </dgm:t>
    </dgm:pt>
    <dgm:pt modelId="{599F5F9E-1793-9542-8D1C-CA7E547E016D}">
      <dgm:prSet/>
      <dgm:spPr>
        <a:noFill/>
        <a:ln>
          <a:noFill/>
        </a:ln>
      </dgm:spPr>
      <dgm:t>
        <a:bodyPr/>
        <a:lstStyle/>
        <a:p>
          <a:r>
            <a:rPr lang="en-US" dirty="0">
              <a:latin typeface="Angsana New" panose="02020603050405020304" pitchFamily="18" charset="-34"/>
              <a:cs typeface="Angsana New" panose="02020603050405020304" pitchFamily="18" charset="-34"/>
            </a:rPr>
            <a:t>Gamification</a:t>
          </a:r>
          <a:br>
            <a:rPr lang="en-US" dirty="0">
              <a:latin typeface="Angsana New" panose="02020603050405020304" pitchFamily="18" charset="-34"/>
              <a:cs typeface="Angsana New" panose="02020603050405020304" pitchFamily="18" charset="-34"/>
            </a:rPr>
          </a:br>
          <a:r>
            <a:rPr lang="en-US" dirty="0">
              <a:latin typeface="Angsana New" panose="02020603050405020304" pitchFamily="18" charset="-34"/>
              <a:cs typeface="Angsana New" panose="02020603050405020304" pitchFamily="18" charset="-34"/>
            </a:rPr>
            <a:t>- Real-life Rewards</a:t>
          </a:r>
          <a:endParaRPr lang="en-GB" dirty="0">
            <a:latin typeface="Angsana New" panose="02020603050405020304" pitchFamily="18" charset="-34"/>
            <a:cs typeface="Angsana New" panose="02020603050405020304" pitchFamily="18" charset="-34"/>
          </a:endParaRPr>
        </a:p>
      </dgm:t>
    </dgm:pt>
    <dgm:pt modelId="{45E0837F-A308-E848-9611-8A76319139B0}" type="parTrans" cxnId="{B046007D-A8B4-0B48-BBFA-3F128DB90679}">
      <dgm:prSet/>
      <dgm:spPr/>
      <dgm:t>
        <a:bodyPr/>
        <a:lstStyle/>
        <a:p>
          <a:endParaRPr lang="en-GB"/>
        </a:p>
      </dgm:t>
    </dgm:pt>
    <dgm:pt modelId="{EF2D0722-2AE5-4942-A899-1535B75DD47B}" type="sibTrans" cxnId="{B046007D-A8B4-0B48-BBFA-3F128DB90679}">
      <dgm:prSet/>
      <dgm:spPr/>
      <dgm:t>
        <a:bodyPr/>
        <a:lstStyle/>
        <a:p>
          <a:endParaRPr lang="en-GB"/>
        </a:p>
      </dgm:t>
    </dgm:pt>
    <dgm:pt modelId="{F5ECEF10-BF9D-CE48-8363-DAC5A6D9827D}" type="pres">
      <dgm:prSet presAssocID="{0F9D3595-AA38-894A-B5EA-BB5869540C2F}" presName="diagram" presStyleCnt="0">
        <dgm:presLayoutVars>
          <dgm:chPref val="1"/>
          <dgm:dir/>
          <dgm:animOne val="branch"/>
          <dgm:animLvl val="lvl"/>
          <dgm:resizeHandles/>
        </dgm:presLayoutVars>
      </dgm:prSet>
      <dgm:spPr/>
    </dgm:pt>
    <dgm:pt modelId="{FD5B3E7B-A976-4149-81FA-9648D92D32DF}" type="pres">
      <dgm:prSet presAssocID="{978B81C7-E964-3D4C-B40D-9D2E84D78F8A}" presName="root" presStyleCnt="0"/>
      <dgm:spPr/>
    </dgm:pt>
    <dgm:pt modelId="{21E82598-DF5F-5D42-9E24-01204AFC7AA4}" type="pres">
      <dgm:prSet presAssocID="{978B81C7-E964-3D4C-B40D-9D2E84D78F8A}" presName="rootComposite" presStyleCnt="0"/>
      <dgm:spPr/>
    </dgm:pt>
    <dgm:pt modelId="{C62DC292-3EDD-BF4C-957C-F3DCCC6A6CE4}" type="pres">
      <dgm:prSet presAssocID="{978B81C7-E964-3D4C-B40D-9D2E84D78F8A}" presName="rootText" presStyleLbl="node1" presStyleIdx="0" presStyleCnt="3"/>
      <dgm:spPr/>
    </dgm:pt>
    <dgm:pt modelId="{8BD399A1-431B-414C-B8B7-F36FE7AB5F9B}" type="pres">
      <dgm:prSet presAssocID="{978B81C7-E964-3D4C-B40D-9D2E84D78F8A}" presName="rootConnector" presStyleLbl="node1" presStyleIdx="0" presStyleCnt="3"/>
      <dgm:spPr/>
    </dgm:pt>
    <dgm:pt modelId="{3DB98326-1F84-6A46-A75C-FCB16FB66454}" type="pres">
      <dgm:prSet presAssocID="{978B81C7-E964-3D4C-B40D-9D2E84D78F8A}" presName="childShape" presStyleCnt="0"/>
      <dgm:spPr/>
    </dgm:pt>
    <dgm:pt modelId="{FF5A9FC3-0982-B847-9318-A23E826B3DAF}" type="pres">
      <dgm:prSet presAssocID="{4AF8ACE1-4FB4-6143-B57E-9A78EB77AAE8}" presName="root" presStyleCnt="0"/>
      <dgm:spPr/>
    </dgm:pt>
    <dgm:pt modelId="{2E6EBD60-11F0-D44E-AD3C-A9608771842C}" type="pres">
      <dgm:prSet presAssocID="{4AF8ACE1-4FB4-6143-B57E-9A78EB77AAE8}" presName="rootComposite" presStyleCnt="0"/>
      <dgm:spPr/>
    </dgm:pt>
    <dgm:pt modelId="{DC94135D-3200-A24A-9816-01D6CAD75D07}" type="pres">
      <dgm:prSet presAssocID="{4AF8ACE1-4FB4-6143-B57E-9A78EB77AAE8}" presName="rootText" presStyleLbl="node1" presStyleIdx="1" presStyleCnt="3"/>
      <dgm:spPr/>
    </dgm:pt>
    <dgm:pt modelId="{75241D1D-3619-B744-A501-44540539CC32}" type="pres">
      <dgm:prSet presAssocID="{4AF8ACE1-4FB4-6143-B57E-9A78EB77AAE8}" presName="rootConnector" presStyleLbl="node1" presStyleIdx="1" presStyleCnt="3"/>
      <dgm:spPr/>
    </dgm:pt>
    <dgm:pt modelId="{0B9BB32A-2E4F-5F4F-BECF-D6BD3C340E8C}" type="pres">
      <dgm:prSet presAssocID="{4AF8ACE1-4FB4-6143-B57E-9A78EB77AAE8}" presName="childShape" presStyleCnt="0"/>
      <dgm:spPr/>
    </dgm:pt>
    <dgm:pt modelId="{DFD53974-5F3B-EE43-A4DF-36E420EA33AD}" type="pres">
      <dgm:prSet presAssocID="{599F5F9E-1793-9542-8D1C-CA7E547E016D}" presName="root" presStyleCnt="0"/>
      <dgm:spPr/>
    </dgm:pt>
    <dgm:pt modelId="{2B8667DA-AB78-DD4F-A217-6E96A38C8B03}" type="pres">
      <dgm:prSet presAssocID="{599F5F9E-1793-9542-8D1C-CA7E547E016D}" presName="rootComposite" presStyleCnt="0"/>
      <dgm:spPr/>
    </dgm:pt>
    <dgm:pt modelId="{FFD1944C-703A-7246-9F35-084EC2E6C3F7}" type="pres">
      <dgm:prSet presAssocID="{599F5F9E-1793-9542-8D1C-CA7E547E016D}" presName="rootText" presStyleLbl="node1" presStyleIdx="2" presStyleCnt="3"/>
      <dgm:spPr/>
    </dgm:pt>
    <dgm:pt modelId="{EB8AD07C-8CE3-494A-A39A-CD9BC018875E}" type="pres">
      <dgm:prSet presAssocID="{599F5F9E-1793-9542-8D1C-CA7E547E016D}" presName="rootConnector" presStyleLbl="node1" presStyleIdx="2" presStyleCnt="3"/>
      <dgm:spPr/>
    </dgm:pt>
    <dgm:pt modelId="{9A39002B-1116-E341-B4DB-665995AA19B7}" type="pres">
      <dgm:prSet presAssocID="{599F5F9E-1793-9542-8D1C-CA7E547E016D}" presName="childShape" presStyleCnt="0"/>
      <dgm:spPr/>
    </dgm:pt>
  </dgm:ptLst>
  <dgm:cxnLst>
    <dgm:cxn modelId="{35B17E0E-9FD3-BD49-B214-02F82FAF31DA}" type="presOf" srcId="{599F5F9E-1793-9542-8D1C-CA7E547E016D}" destId="{FFD1944C-703A-7246-9F35-084EC2E6C3F7}" srcOrd="0" destOrd="0" presId="urn:microsoft.com/office/officeart/2005/8/layout/hierarchy3"/>
    <dgm:cxn modelId="{52C62329-D4D0-4949-A88D-B128346150D6}" type="presOf" srcId="{0F9D3595-AA38-894A-B5EA-BB5869540C2F}" destId="{F5ECEF10-BF9D-CE48-8363-DAC5A6D9827D}" srcOrd="0" destOrd="0" presId="urn:microsoft.com/office/officeart/2005/8/layout/hierarchy3"/>
    <dgm:cxn modelId="{B046007D-A8B4-0B48-BBFA-3F128DB90679}" srcId="{0F9D3595-AA38-894A-B5EA-BB5869540C2F}" destId="{599F5F9E-1793-9542-8D1C-CA7E547E016D}" srcOrd="2" destOrd="0" parTransId="{45E0837F-A308-E848-9611-8A76319139B0}" sibTransId="{EF2D0722-2AE5-4942-A899-1535B75DD47B}"/>
    <dgm:cxn modelId="{48B5EDAF-EBF3-DD4A-A66E-62CC3288DB56}" srcId="{0F9D3595-AA38-894A-B5EA-BB5869540C2F}" destId="{978B81C7-E964-3D4C-B40D-9D2E84D78F8A}" srcOrd="0" destOrd="0" parTransId="{D9AB047E-7054-A74D-84BE-3BF5F96432CD}" sibTransId="{FB157509-76BF-434E-ADF9-BA5AE76B9610}"/>
    <dgm:cxn modelId="{190BA1B3-DBE9-7F40-ADEC-43BBEFDD0BF0}" type="presOf" srcId="{4AF8ACE1-4FB4-6143-B57E-9A78EB77AAE8}" destId="{DC94135D-3200-A24A-9816-01D6CAD75D07}" srcOrd="0" destOrd="0" presId="urn:microsoft.com/office/officeart/2005/8/layout/hierarchy3"/>
    <dgm:cxn modelId="{E782BBBA-87DC-F243-9439-4A75DEBBF7D7}" type="presOf" srcId="{4AF8ACE1-4FB4-6143-B57E-9A78EB77AAE8}" destId="{75241D1D-3619-B744-A501-44540539CC32}" srcOrd="1" destOrd="0" presId="urn:microsoft.com/office/officeart/2005/8/layout/hierarchy3"/>
    <dgm:cxn modelId="{BA176BD9-4DA8-694F-936E-C73CF93C09BD}" type="presOf" srcId="{978B81C7-E964-3D4C-B40D-9D2E84D78F8A}" destId="{C62DC292-3EDD-BF4C-957C-F3DCCC6A6CE4}" srcOrd="0" destOrd="0" presId="urn:microsoft.com/office/officeart/2005/8/layout/hierarchy3"/>
    <dgm:cxn modelId="{4E7B2AEB-44F2-B842-8415-E5554E42B420}" type="presOf" srcId="{978B81C7-E964-3D4C-B40D-9D2E84D78F8A}" destId="{8BD399A1-431B-414C-B8B7-F36FE7AB5F9B}" srcOrd="1" destOrd="0" presId="urn:microsoft.com/office/officeart/2005/8/layout/hierarchy3"/>
    <dgm:cxn modelId="{7A506DED-7418-2B40-BB20-C05D202F0D40}" type="presOf" srcId="{599F5F9E-1793-9542-8D1C-CA7E547E016D}" destId="{EB8AD07C-8CE3-494A-A39A-CD9BC018875E}" srcOrd="1" destOrd="0" presId="urn:microsoft.com/office/officeart/2005/8/layout/hierarchy3"/>
    <dgm:cxn modelId="{6A37B2EF-2A57-B248-8802-898BE3D78AA7}" srcId="{0F9D3595-AA38-894A-B5EA-BB5869540C2F}" destId="{4AF8ACE1-4FB4-6143-B57E-9A78EB77AAE8}" srcOrd="1" destOrd="0" parTransId="{E66CAA3C-100C-954B-B5AD-127A32AE0978}" sibTransId="{1FF63BCB-EF13-BE40-BB2D-55335F8DC121}"/>
    <dgm:cxn modelId="{CBF2F304-8AD7-0343-81C0-51D688EC90CA}" type="presParOf" srcId="{F5ECEF10-BF9D-CE48-8363-DAC5A6D9827D}" destId="{FD5B3E7B-A976-4149-81FA-9648D92D32DF}" srcOrd="0" destOrd="0" presId="urn:microsoft.com/office/officeart/2005/8/layout/hierarchy3"/>
    <dgm:cxn modelId="{A6278F2F-9452-EC48-9CA7-E69CA5E053FA}" type="presParOf" srcId="{FD5B3E7B-A976-4149-81FA-9648D92D32DF}" destId="{21E82598-DF5F-5D42-9E24-01204AFC7AA4}" srcOrd="0" destOrd="0" presId="urn:microsoft.com/office/officeart/2005/8/layout/hierarchy3"/>
    <dgm:cxn modelId="{2B7CDBB3-D6FC-C748-8213-63AD1F99133E}" type="presParOf" srcId="{21E82598-DF5F-5D42-9E24-01204AFC7AA4}" destId="{C62DC292-3EDD-BF4C-957C-F3DCCC6A6CE4}" srcOrd="0" destOrd="0" presId="urn:microsoft.com/office/officeart/2005/8/layout/hierarchy3"/>
    <dgm:cxn modelId="{63595C91-CE26-4E45-9B84-9984AA058F07}" type="presParOf" srcId="{21E82598-DF5F-5D42-9E24-01204AFC7AA4}" destId="{8BD399A1-431B-414C-B8B7-F36FE7AB5F9B}" srcOrd="1" destOrd="0" presId="urn:microsoft.com/office/officeart/2005/8/layout/hierarchy3"/>
    <dgm:cxn modelId="{B812EACE-26E0-444A-8D8F-9BCF3E0F8B59}" type="presParOf" srcId="{FD5B3E7B-A976-4149-81FA-9648D92D32DF}" destId="{3DB98326-1F84-6A46-A75C-FCB16FB66454}" srcOrd="1" destOrd="0" presId="urn:microsoft.com/office/officeart/2005/8/layout/hierarchy3"/>
    <dgm:cxn modelId="{D3B3113C-2A1B-2C4A-B952-72A83CDA771B}" type="presParOf" srcId="{F5ECEF10-BF9D-CE48-8363-DAC5A6D9827D}" destId="{FF5A9FC3-0982-B847-9318-A23E826B3DAF}" srcOrd="1" destOrd="0" presId="urn:microsoft.com/office/officeart/2005/8/layout/hierarchy3"/>
    <dgm:cxn modelId="{880DA59F-4049-484E-8D52-BC41B5CCC29A}" type="presParOf" srcId="{FF5A9FC3-0982-B847-9318-A23E826B3DAF}" destId="{2E6EBD60-11F0-D44E-AD3C-A9608771842C}" srcOrd="0" destOrd="0" presId="urn:microsoft.com/office/officeart/2005/8/layout/hierarchy3"/>
    <dgm:cxn modelId="{704C967F-AF77-D745-9C2B-C9ACB142B715}" type="presParOf" srcId="{2E6EBD60-11F0-D44E-AD3C-A9608771842C}" destId="{DC94135D-3200-A24A-9816-01D6CAD75D07}" srcOrd="0" destOrd="0" presId="urn:microsoft.com/office/officeart/2005/8/layout/hierarchy3"/>
    <dgm:cxn modelId="{C6F7CFCC-45C6-0F4F-B884-A6EF244447C9}" type="presParOf" srcId="{2E6EBD60-11F0-D44E-AD3C-A9608771842C}" destId="{75241D1D-3619-B744-A501-44540539CC32}" srcOrd="1" destOrd="0" presId="urn:microsoft.com/office/officeart/2005/8/layout/hierarchy3"/>
    <dgm:cxn modelId="{265177AA-5190-0042-887D-3BB2454AD2C7}" type="presParOf" srcId="{FF5A9FC3-0982-B847-9318-A23E826B3DAF}" destId="{0B9BB32A-2E4F-5F4F-BECF-D6BD3C340E8C}" srcOrd="1" destOrd="0" presId="urn:microsoft.com/office/officeart/2005/8/layout/hierarchy3"/>
    <dgm:cxn modelId="{555C3F09-3B1E-9942-964A-3B588701CAD0}" type="presParOf" srcId="{F5ECEF10-BF9D-CE48-8363-DAC5A6D9827D}" destId="{DFD53974-5F3B-EE43-A4DF-36E420EA33AD}" srcOrd="2" destOrd="0" presId="urn:microsoft.com/office/officeart/2005/8/layout/hierarchy3"/>
    <dgm:cxn modelId="{9414A991-39C6-6F42-B73A-50D3788649E9}" type="presParOf" srcId="{DFD53974-5F3B-EE43-A4DF-36E420EA33AD}" destId="{2B8667DA-AB78-DD4F-A217-6E96A38C8B03}" srcOrd="0" destOrd="0" presId="urn:microsoft.com/office/officeart/2005/8/layout/hierarchy3"/>
    <dgm:cxn modelId="{7D70A2E2-260A-FE43-B54C-7995AE1A6B5F}" type="presParOf" srcId="{2B8667DA-AB78-DD4F-A217-6E96A38C8B03}" destId="{FFD1944C-703A-7246-9F35-084EC2E6C3F7}" srcOrd="0" destOrd="0" presId="urn:microsoft.com/office/officeart/2005/8/layout/hierarchy3"/>
    <dgm:cxn modelId="{2643E6E9-A15C-3A43-976F-0B3539C5CFF5}" type="presParOf" srcId="{2B8667DA-AB78-DD4F-A217-6E96A38C8B03}" destId="{EB8AD07C-8CE3-494A-A39A-CD9BC018875E}" srcOrd="1" destOrd="0" presId="urn:microsoft.com/office/officeart/2005/8/layout/hierarchy3"/>
    <dgm:cxn modelId="{3F926003-FE76-084F-9374-F3B39455B393}" type="presParOf" srcId="{DFD53974-5F3B-EE43-A4DF-36E420EA33AD}" destId="{9A39002B-1116-E341-B4DB-665995AA19B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0F9307-1969-4CFE-976D-A320BD653D7E}"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E73E0DA-1C84-40F3-9291-255744FCD86A}">
      <dgm:prSet/>
      <dgm:spPr/>
      <dgm:t>
        <a:bodyPr/>
        <a:lstStyle/>
        <a:p>
          <a:pPr>
            <a:defRPr cap="all"/>
          </a:pPr>
          <a:r>
            <a:rPr lang="en-US"/>
            <a:t>A vital part of the project</a:t>
          </a:r>
        </a:p>
      </dgm:t>
    </dgm:pt>
    <dgm:pt modelId="{D49B6A57-D0A1-49F2-846B-E12E0C08A54F}" type="parTrans" cxnId="{3790F3CE-0425-4C60-8D0B-585AC5D9D90F}">
      <dgm:prSet/>
      <dgm:spPr/>
      <dgm:t>
        <a:bodyPr/>
        <a:lstStyle/>
        <a:p>
          <a:endParaRPr lang="en-US"/>
        </a:p>
      </dgm:t>
    </dgm:pt>
    <dgm:pt modelId="{E82D2AAF-AFF9-4511-8986-42724ECF0CC7}" type="sibTrans" cxnId="{3790F3CE-0425-4C60-8D0B-585AC5D9D90F}">
      <dgm:prSet/>
      <dgm:spPr/>
      <dgm:t>
        <a:bodyPr/>
        <a:lstStyle/>
        <a:p>
          <a:endParaRPr lang="en-US"/>
        </a:p>
      </dgm:t>
    </dgm:pt>
    <dgm:pt modelId="{BD71BE5A-97DB-4916-B19E-BEA8F9EB4437}">
      <dgm:prSet/>
      <dgm:spPr/>
      <dgm:t>
        <a:bodyPr/>
        <a:lstStyle/>
        <a:p>
          <a:pPr>
            <a:defRPr cap="all"/>
          </a:pPr>
          <a:r>
            <a:rPr lang="en-US"/>
            <a:t>Allowed for planning to be done easily to fit the entire groups schedules</a:t>
          </a:r>
        </a:p>
      </dgm:t>
    </dgm:pt>
    <dgm:pt modelId="{0BCCB447-C4F3-4654-AEC7-0A6D6CB5FABF}" type="parTrans" cxnId="{8599FA74-E661-4536-9E75-EC4FF18EF4D2}">
      <dgm:prSet/>
      <dgm:spPr/>
      <dgm:t>
        <a:bodyPr/>
        <a:lstStyle/>
        <a:p>
          <a:endParaRPr lang="en-US"/>
        </a:p>
      </dgm:t>
    </dgm:pt>
    <dgm:pt modelId="{DC8010E6-B8F6-464E-A99A-751D9FF59FA2}" type="sibTrans" cxnId="{8599FA74-E661-4536-9E75-EC4FF18EF4D2}">
      <dgm:prSet/>
      <dgm:spPr/>
      <dgm:t>
        <a:bodyPr/>
        <a:lstStyle/>
        <a:p>
          <a:endParaRPr lang="en-US"/>
        </a:p>
      </dgm:t>
    </dgm:pt>
    <dgm:pt modelId="{2C75F83F-D573-43E3-A153-6CEDFF015E69}">
      <dgm:prSet/>
      <dgm:spPr/>
      <dgm:t>
        <a:bodyPr/>
        <a:lstStyle/>
        <a:p>
          <a:pPr>
            <a:defRPr cap="all"/>
          </a:pPr>
          <a:r>
            <a:rPr lang="en-US"/>
            <a:t>Enabled all of us to see how far along the entire project was </a:t>
          </a:r>
        </a:p>
      </dgm:t>
    </dgm:pt>
    <dgm:pt modelId="{23BD2215-D894-4338-ACED-FE7DDA150ECA}" type="parTrans" cxnId="{C937D60E-888B-420B-8AE0-8CDE3432720E}">
      <dgm:prSet/>
      <dgm:spPr/>
      <dgm:t>
        <a:bodyPr/>
        <a:lstStyle/>
        <a:p>
          <a:endParaRPr lang="en-US"/>
        </a:p>
      </dgm:t>
    </dgm:pt>
    <dgm:pt modelId="{09745BF3-4FB2-49EC-8C93-C67C7F7B96E2}" type="sibTrans" cxnId="{C937D60E-888B-420B-8AE0-8CDE3432720E}">
      <dgm:prSet/>
      <dgm:spPr/>
      <dgm:t>
        <a:bodyPr/>
        <a:lstStyle/>
        <a:p>
          <a:endParaRPr lang="en-US"/>
        </a:p>
      </dgm:t>
    </dgm:pt>
    <dgm:pt modelId="{0B03F907-6B0A-4F48-950E-B4C9BE3F2DD4}">
      <dgm:prSet/>
      <dgm:spPr/>
      <dgm:t>
        <a:bodyPr/>
        <a:lstStyle/>
        <a:p>
          <a:pPr>
            <a:defRPr cap="all"/>
          </a:pPr>
          <a:r>
            <a:rPr lang="en-US"/>
            <a:t>gave a good understanding of any areas that needed more attention </a:t>
          </a:r>
        </a:p>
      </dgm:t>
    </dgm:pt>
    <dgm:pt modelId="{BFAD3E49-6449-41A8-9B88-1AE696E121C9}" type="parTrans" cxnId="{CE6A5573-E6E4-4E60-BFCB-7833A3C36C83}">
      <dgm:prSet/>
      <dgm:spPr/>
      <dgm:t>
        <a:bodyPr/>
        <a:lstStyle/>
        <a:p>
          <a:endParaRPr lang="en-US"/>
        </a:p>
      </dgm:t>
    </dgm:pt>
    <dgm:pt modelId="{B38E9EE8-2826-4F33-8B56-98BCC67860C5}" type="sibTrans" cxnId="{CE6A5573-E6E4-4E60-BFCB-7833A3C36C83}">
      <dgm:prSet/>
      <dgm:spPr/>
      <dgm:t>
        <a:bodyPr/>
        <a:lstStyle/>
        <a:p>
          <a:endParaRPr lang="en-US"/>
        </a:p>
      </dgm:t>
    </dgm:pt>
    <dgm:pt modelId="{A96AC0E7-0334-40B6-AD08-1119D40B9C42}" type="pres">
      <dgm:prSet presAssocID="{740F9307-1969-4CFE-976D-A320BD653D7E}" presName="root" presStyleCnt="0">
        <dgm:presLayoutVars>
          <dgm:dir/>
          <dgm:resizeHandles val="exact"/>
        </dgm:presLayoutVars>
      </dgm:prSet>
      <dgm:spPr/>
    </dgm:pt>
    <dgm:pt modelId="{87B4DF32-ECE8-460B-9DDF-3D818A606325}" type="pres">
      <dgm:prSet presAssocID="{2E73E0DA-1C84-40F3-9291-255744FCD86A}" presName="compNode" presStyleCnt="0"/>
      <dgm:spPr/>
    </dgm:pt>
    <dgm:pt modelId="{B335CC60-F8EB-4DC8-A1B4-0C4559EBAB51}" type="pres">
      <dgm:prSet presAssocID="{2E73E0DA-1C84-40F3-9291-255744FCD86A}" presName="iconBgRect" presStyleLbl="bgShp" presStyleIdx="0" presStyleCnt="4"/>
      <dgm:spPr/>
    </dgm:pt>
    <dgm:pt modelId="{24F5CE48-F206-4409-A6EA-91F33BEE3878}" type="pres">
      <dgm:prSet presAssocID="{2E73E0DA-1C84-40F3-9291-255744FCD8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F72D91B-3D2E-4EAA-B245-1AA34F5E34A8}" type="pres">
      <dgm:prSet presAssocID="{2E73E0DA-1C84-40F3-9291-255744FCD86A}" presName="spaceRect" presStyleCnt="0"/>
      <dgm:spPr/>
    </dgm:pt>
    <dgm:pt modelId="{5FF1E45D-EE64-43F2-9532-C0DC7F8BD595}" type="pres">
      <dgm:prSet presAssocID="{2E73E0DA-1C84-40F3-9291-255744FCD86A}" presName="textRect" presStyleLbl="revTx" presStyleIdx="0" presStyleCnt="4">
        <dgm:presLayoutVars>
          <dgm:chMax val="1"/>
          <dgm:chPref val="1"/>
        </dgm:presLayoutVars>
      </dgm:prSet>
      <dgm:spPr/>
    </dgm:pt>
    <dgm:pt modelId="{927A0E26-1622-4A38-8324-C16397C65B75}" type="pres">
      <dgm:prSet presAssocID="{E82D2AAF-AFF9-4511-8986-42724ECF0CC7}" presName="sibTrans" presStyleCnt="0"/>
      <dgm:spPr/>
    </dgm:pt>
    <dgm:pt modelId="{6CCF267C-F457-4E79-810C-513C80108508}" type="pres">
      <dgm:prSet presAssocID="{BD71BE5A-97DB-4916-B19E-BEA8F9EB4437}" presName="compNode" presStyleCnt="0"/>
      <dgm:spPr/>
    </dgm:pt>
    <dgm:pt modelId="{1C58BE72-1EBA-42E2-93BC-054B2549852A}" type="pres">
      <dgm:prSet presAssocID="{BD71BE5A-97DB-4916-B19E-BEA8F9EB4437}" presName="iconBgRect" presStyleLbl="bgShp" presStyleIdx="1" presStyleCnt="4"/>
      <dgm:spPr/>
    </dgm:pt>
    <dgm:pt modelId="{7B034679-741D-4037-A8D7-B2CE42C73AE7}" type="pres">
      <dgm:prSet presAssocID="{BD71BE5A-97DB-4916-B19E-BEA8F9EB44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D7CAA053-5838-42FB-9221-CEB928C38594}" type="pres">
      <dgm:prSet presAssocID="{BD71BE5A-97DB-4916-B19E-BEA8F9EB4437}" presName="spaceRect" presStyleCnt="0"/>
      <dgm:spPr/>
    </dgm:pt>
    <dgm:pt modelId="{D00B38C2-D1F1-4539-B012-2AC987971D5B}" type="pres">
      <dgm:prSet presAssocID="{BD71BE5A-97DB-4916-B19E-BEA8F9EB4437}" presName="textRect" presStyleLbl="revTx" presStyleIdx="1" presStyleCnt="4">
        <dgm:presLayoutVars>
          <dgm:chMax val="1"/>
          <dgm:chPref val="1"/>
        </dgm:presLayoutVars>
      </dgm:prSet>
      <dgm:spPr/>
    </dgm:pt>
    <dgm:pt modelId="{E8370919-5D7B-41A2-981F-349A11AE9783}" type="pres">
      <dgm:prSet presAssocID="{DC8010E6-B8F6-464E-A99A-751D9FF59FA2}" presName="sibTrans" presStyleCnt="0"/>
      <dgm:spPr/>
    </dgm:pt>
    <dgm:pt modelId="{4C7BF5DF-B89E-4B75-98E3-6C64C5E46BF5}" type="pres">
      <dgm:prSet presAssocID="{2C75F83F-D573-43E3-A153-6CEDFF015E69}" presName="compNode" presStyleCnt="0"/>
      <dgm:spPr/>
    </dgm:pt>
    <dgm:pt modelId="{8CCEF7B6-2FC6-4F17-8909-8AAC53DEA6D3}" type="pres">
      <dgm:prSet presAssocID="{2C75F83F-D573-43E3-A153-6CEDFF015E69}" presName="iconBgRect" presStyleLbl="bgShp" presStyleIdx="2" presStyleCnt="4"/>
      <dgm:spPr/>
    </dgm:pt>
    <dgm:pt modelId="{5E532485-C196-4977-8F93-2BA706A04EA7}" type="pres">
      <dgm:prSet presAssocID="{2C75F83F-D573-43E3-A153-6CEDFF015E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CDDB218F-40F4-4867-924F-312DBE4BDABE}" type="pres">
      <dgm:prSet presAssocID="{2C75F83F-D573-43E3-A153-6CEDFF015E69}" presName="spaceRect" presStyleCnt="0"/>
      <dgm:spPr/>
    </dgm:pt>
    <dgm:pt modelId="{6407185A-FBE6-473E-9EBE-BFC3CA390AFD}" type="pres">
      <dgm:prSet presAssocID="{2C75F83F-D573-43E3-A153-6CEDFF015E69}" presName="textRect" presStyleLbl="revTx" presStyleIdx="2" presStyleCnt="4">
        <dgm:presLayoutVars>
          <dgm:chMax val="1"/>
          <dgm:chPref val="1"/>
        </dgm:presLayoutVars>
      </dgm:prSet>
      <dgm:spPr/>
    </dgm:pt>
    <dgm:pt modelId="{797A4314-49E3-445E-B8BC-737627B72DFA}" type="pres">
      <dgm:prSet presAssocID="{09745BF3-4FB2-49EC-8C93-C67C7F7B96E2}" presName="sibTrans" presStyleCnt="0"/>
      <dgm:spPr/>
    </dgm:pt>
    <dgm:pt modelId="{F4416C55-75FE-435F-A3C8-1DDB90303189}" type="pres">
      <dgm:prSet presAssocID="{0B03F907-6B0A-4F48-950E-B4C9BE3F2DD4}" presName="compNode" presStyleCnt="0"/>
      <dgm:spPr/>
    </dgm:pt>
    <dgm:pt modelId="{02344B79-4391-4EBD-855D-0B2A2B5DCC09}" type="pres">
      <dgm:prSet presAssocID="{0B03F907-6B0A-4F48-950E-B4C9BE3F2DD4}" presName="iconBgRect" presStyleLbl="bgShp" presStyleIdx="3" presStyleCnt="4"/>
      <dgm:spPr/>
    </dgm:pt>
    <dgm:pt modelId="{BBBBA4EA-55B4-4B25-9EAB-F7BC062E0D76}" type="pres">
      <dgm:prSet presAssocID="{0B03F907-6B0A-4F48-950E-B4C9BE3F2D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3D37B501-977C-4EBA-8E00-627BC2010330}" type="pres">
      <dgm:prSet presAssocID="{0B03F907-6B0A-4F48-950E-B4C9BE3F2DD4}" presName="spaceRect" presStyleCnt="0"/>
      <dgm:spPr/>
    </dgm:pt>
    <dgm:pt modelId="{76BFF0F0-44D2-4EBA-99AB-E277330F7B03}" type="pres">
      <dgm:prSet presAssocID="{0B03F907-6B0A-4F48-950E-B4C9BE3F2DD4}" presName="textRect" presStyleLbl="revTx" presStyleIdx="3" presStyleCnt="4">
        <dgm:presLayoutVars>
          <dgm:chMax val="1"/>
          <dgm:chPref val="1"/>
        </dgm:presLayoutVars>
      </dgm:prSet>
      <dgm:spPr/>
    </dgm:pt>
  </dgm:ptLst>
  <dgm:cxnLst>
    <dgm:cxn modelId="{8D457E01-2F91-4064-92F9-3B4E18722987}" type="presOf" srcId="{2C75F83F-D573-43E3-A153-6CEDFF015E69}" destId="{6407185A-FBE6-473E-9EBE-BFC3CA390AFD}" srcOrd="0" destOrd="0" presId="urn:microsoft.com/office/officeart/2018/5/layout/IconCircleLabelList"/>
    <dgm:cxn modelId="{BC4E3B0E-9630-42B2-9AEA-E929B08EAA6D}" type="presOf" srcId="{0B03F907-6B0A-4F48-950E-B4C9BE3F2DD4}" destId="{76BFF0F0-44D2-4EBA-99AB-E277330F7B03}" srcOrd="0" destOrd="0" presId="urn:microsoft.com/office/officeart/2018/5/layout/IconCircleLabelList"/>
    <dgm:cxn modelId="{C937D60E-888B-420B-8AE0-8CDE3432720E}" srcId="{740F9307-1969-4CFE-976D-A320BD653D7E}" destId="{2C75F83F-D573-43E3-A153-6CEDFF015E69}" srcOrd="2" destOrd="0" parTransId="{23BD2215-D894-4338-ACED-FE7DDA150ECA}" sibTransId="{09745BF3-4FB2-49EC-8C93-C67C7F7B96E2}"/>
    <dgm:cxn modelId="{F2D9AC10-4317-46F6-B9A0-F1D587168211}" type="presOf" srcId="{740F9307-1969-4CFE-976D-A320BD653D7E}" destId="{A96AC0E7-0334-40B6-AD08-1119D40B9C42}" srcOrd="0" destOrd="0" presId="urn:microsoft.com/office/officeart/2018/5/layout/IconCircleLabelList"/>
    <dgm:cxn modelId="{CE6A5573-E6E4-4E60-BFCB-7833A3C36C83}" srcId="{740F9307-1969-4CFE-976D-A320BD653D7E}" destId="{0B03F907-6B0A-4F48-950E-B4C9BE3F2DD4}" srcOrd="3" destOrd="0" parTransId="{BFAD3E49-6449-41A8-9B88-1AE696E121C9}" sibTransId="{B38E9EE8-2826-4F33-8B56-98BCC67860C5}"/>
    <dgm:cxn modelId="{8599FA74-E661-4536-9E75-EC4FF18EF4D2}" srcId="{740F9307-1969-4CFE-976D-A320BD653D7E}" destId="{BD71BE5A-97DB-4916-B19E-BEA8F9EB4437}" srcOrd="1" destOrd="0" parTransId="{0BCCB447-C4F3-4654-AEC7-0A6D6CB5FABF}" sibTransId="{DC8010E6-B8F6-464E-A99A-751D9FF59FA2}"/>
    <dgm:cxn modelId="{5478388F-4147-4637-A7D2-43614FFA6626}" type="presOf" srcId="{BD71BE5A-97DB-4916-B19E-BEA8F9EB4437}" destId="{D00B38C2-D1F1-4539-B012-2AC987971D5B}" srcOrd="0" destOrd="0" presId="urn:microsoft.com/office/officeart/2018/5/layout/IconCircleLabelList"/>
    <dgm:cxn modelId="{3790F3CE-0425-4C60-8D0B-585AC5D9D90F}" srcId="{740F9307-1969-4CFE-976D-A320BD653D7E}" destId="{2E73E0DA-1C84-40F3-9291-255744FCD86A}" srcOrd="0" destOrd="0" parTransId="{D49B6A57-D0A1-49F2-846B-E12E0C08A54F}" sibTransId="{E82D2AAF-AFF9-4511-8986-42724ECF0CC7}"/>
    <dgm:cxn modelId="{CCB4C9DB-B8A6-4D34-8D43-A79B8E84034C}" type="presOf" srcId="{2E73E0DA-1C84-40F3-9291-255744FCD86A}" destId="{5FF1E45D-EE64-43F2-9532-C0DC7F8BD595}" srcOrd="0" destOrd="0" presId="urn:microsoft.com/office/officeart/2018/5/layout/IconCircleLabelList"/>
    <dgm:cxn modelId="{91192992-B780-4342-B1AA-EE35AC30C24E}" type="presParOf" srcId="{A96AC0E7-0334-40B6-AD08-1119D40B9C42}" destId="{87B4DF32-ECE8-460B-9DDF-3D818A606325}" srcOrd="0" destOrd="0" presId="urn:microsoft.com/office/officeart/2018/5/layout/IconCircleLabelList"/>
    <dgm:cxn modelId="{F240EF75-192E-4ECA-8519-467A31307AE5}" type="presParOf" srcId="{87B4DF32-ECE8-460B-9DDF-3D818A606325}" destId="{B335CC60-F8EB-4DC8-A1B4-0C4559EBAB51}" srcOrd="0" destOrd="0" presId="urn:microsoft.com/office/officeart/2018/5/layout/IconCircleLabelList"/>
    <dgm:cxn modelId="{D615ACD6-E6CF-4A35-8A14-25C916FF01DA}" type="presParOf" srcId="{87B4DF32-ECE8-460B-9DDF-3D818A606325}" destId="{24F5CE48-F206-4409-A6EA-91F33BEE3878}" srcOrd="1" destOrd="0" presId="urn:microsoft.com/office/officeart/2018/5/layout/IconCircleLabelList"/>
    <dgm:cxn modelId="{0DFC47D8-BBA6-47DF-A82D-6022975467DF}" type="presParOf" srcId="{87B4DF32-ECE8-460B-9DDF-3D818A606325}" destId="{2F72D91B-3D2E-4EAA-B245-1AA34F5E34A8}" srcOrd="2" destOrd="0" presId="urn:microsoft.com/office/officeart/2018/5/layout/IconCircleLabelList"/>
    <dgm:cxn modelId="{7037DEAD-8343-46BD-A06B-B36CB81978AE}" type="presParOf" srcId="{87B4DF32-ECE8-460B-9DDF-3D818A606325}" destId="{5FF1E45D-EE64-43F2-9532-C0DC7F8BD595}" srcOrd="3" destOrd="0" presId="urn:microsoft.com/office/officeart/2018/5/layout/IconCircleLabelList"/>
    <dgm:cxn modelId="{AE4FF3CB-E30B-4641-9CA3-D8CA39918B77}" type="presParOf" srcId="{A96AC0E7-0334-40B6-AD08-1119D40B9C42}" destId="{927A0E26-1622-4A38-8324-C16397C65B75}" srcOrd="1" destOrd="0" presId="urn:microsoft.com/office/officeart/2018/5/layout/IconCircleLabelList"/>
    <dgm:cxn modelId="{0D0F17A0-141D-4C83-AEF8-F960BADB4E05}" type="presParOf" srcId="{A96AC0E7-0334-40B6-AD08-1119D40B9C42}" destId="{6CCF267C-F457-4E79-810C-513C80108508}" srcOrd="2" destOrd="0" presId="urn:microsoft.com/office/officeart/2018/5/layout/IconCircleLabelList"/>
    <dgm:cxn modelId="{1392D512-DE5D-4EA2-925C-DD7CDD6C7D7A}" type="presParOf" srcId="{6CCF267C-F457-4E79-810C-513C80108508}" destId="{1C58BE72-1EBA-42E2-93BC-054B2549852A}" srcOrd="0" destOrd="0" presId="urn:microsoft.com/office/officeart/2018/5/layout/IconCircleLabelList"/>
    <dgm:cxn modelId="{94B22999-494A-4E49-B0DC-D98865BDCDD2}" type="presParOf" srcId="{6CCF267C-F457-4E79-810C-513C80108508}" destId="{7B034679-741D-4037-A8D7-B2CE42C73AE7}" srcOrd="1" destOrd="0" presId="urn:microsoft.com/office/officeart/2018/5/layout/IconCircleLabelList"/>
    <dgm:cxn modelId="{B6F2CD8D-53F8-41C2-BD5B-DD6C1BD8324E}" type="presParOf" srcId="{6CCF267C-F457-4E79-810C-513C80108508}" destId="{D7CAA053-5838-42FB-9221-CEB928C38594}" srcOrd="2" destOrd="0" presId="urn:microsoft.com/office/officeart/2018/5/layout/IconCircleLabelList"/>
    <dgm:cxn modelId="{53421BD5-F677-47D7-8303-3129D9026C22}" type="presParOf" srcId="{6CCF267C-F457-4E79-810C-513C80108508}" destId="{D00B38C2-D1F1-4539-B012-2AC987971D5B}" srcOrd="3" destOrd="0" presId="urn:microsoft.com/office/officeart/2018/5/layout/IconCircleLabelList"/>
    <dgm:cxn modelId="{E9812D1B-49AD-4785-883A-BE88630689ED}" type="presParOf" srcId="{A96AC0E7-0334-40B6-AD08-1119D40B9C42}" destId="{E8370919-5D7B-41A2-981F-349A11AE9783}" srcOrd="3" destOrd="0" presId="urn:microsoft.com/office/officeart/2018/5/layout/IconCircleLabelList"/>
    <dgm:cxn modelId="{121AF550-6B18-4EF0-89B1-DB4A39C1E26B}" type="presParOf" srcId="{A96AC0E7-0334-40B6-AD08-1119D40B9C42}" destId="{4C7BF5DF-B89E-4B75-98E3-6C64C5E46BF5}" srcOrd="4" destOrd="0" presId="urn:microsoft.com/office/officeart/2018/5/layout/IconCircleLabelList"/>
    <dgm:cxn modelId="{F7FE434C-449C-43A9-8F0B-87DA4A8D0C9A}" type="presParOf" srcId="{4C7BF5DF-B89E-4B75-98E3-6C64C5E46BF5}" destId="{8CCEF7B6-2FC6-4F17-8909-8AAC53DEA6D3}" srcOrd="0" destOrd="0" presId="urn:microsoft.com/office/officeart/2018/5/layout/IconCircleLabelList"/>
    <dgm:cxn modelId="{7C5E31F7-2449-4A2D-AC18-25D31BF2D4A5}" type="presParOf" srcId="{4C7BF5DF-B89E-4B75-98E3-6C64C5E46BF5}" destId="{5E532485-C196-4977-8F93-2BA706A04EA7}" srcOrd="1" destOrd="0" presId="urn:microsoft.com/office/officeart/2018/5/layout/IconCircleLabelList"/>
    <dgm:cxn modelId="{A179404D-B7BC-4125-A057-BE65FE652567}" type="presParOf" srcId="{4C7BF5DF-B89E-4B75-98E3-6C64C5E46BF5}" destId="{CDDB218F-40F4-4867-924F-312DBE4BDABE}" srcOrd="2" destOrd="0" presId="urn:microsoft.com/office/officeart/2018/5/layout/IconCircleLabelList"/>
    <dgm:cxn modelId="{DBF41C02-A1D4-400B-9279-AA1372A78A60}" type="presParOf" srcId="{4C7BF5DF-B89E-4B75-98E3-6C64C5E46BF5}" destId="{6407185A-FBE6-473E-9EBE-BFC3CA390AFD}" srcOrd="3" destOrd="0" presId="urn:microsoft.com/office/officeart/2018/5/layout/IconCircleLabelList"/>
    <dgm:cxn modelId="{10B0E823-FDD3-4153-90B9-D8DC9C3A4CB8}" type="presParOf" srcId="{A96AC0E7-0334-40B6-AD08-1119D40B9C42}" destId="{797A4314-49E3-445E-B8BC-737627B72DFA}" srcOrd="5" destOrd="0" presId="urn:microsoft.com/office/officeart/2018/5/layout/IconCircleLabelList"/>
    <dgm:cxn modelId="{417CDD8E-F040-4192-A8E0-36F90775FB2B}" type="presParOf" srcId="{A96AC0E7-0334-40B6-AD08-1119D40B9C42}" destId="{F4416C55-75FE-435F-A3C8-1DDB90303189}" srcOrd="6" destOrd="0" presId="urn:microsoft.com/office/officeart/2018/5/layout/IconCircleLabelList"/>
    <dgm:cxn modelId="{6E96A458-7A6C-47F8-AB52-90C90AB0BC1D}" type="presParOf" srcId="{F4416C55-75FE-435F-A3C8-1DDB90303189}" destId="{02344B79-4391-4EBD-855D-0B2A2B5DCC09}" srcOrd="0" destOrd="0" presId="urn:microsoft.com/office/officeart/2018/5/layout/IconCircleLabelList"/>
    <dgm:cxn modelId="{DFD254B9-BAD8-4D5D-A1CF-7A4667888A18}" type="presParOf" srcId="{F4416C55-75FE-435F-A3C8-1DDB90303189}" destId="{BBBBA4EA-55B4-4B25-9EAB-F7BC062E0D76}" srcOrd="1" destOrd="0" presId="urn:microsoft.com/office/officeart/2018/5/layout/IconCircleLabelList"/>
    <dgm:cxn modelId="{F5F430D6-1876-4035-94C9-DAEB02FB14CD}" type="presParOf" srcId="{F4416C55-75FE-435F-A3C8-1DDB90303189}" destId="{3D37B501-977C-4EBA-8E00-627BC2010330}" srcOrd="2" destOrd="0" presId="urn:microsoft.com/office/officeart/2018/5/layout/IconCircleLabelList"/>
    <dgm:cxn modelId="{C047F106-0811-4F30-B817-6087F7FB43FE}" type="presParOf" srcId="{F4416C55-75FE-435F-A3C8-1DDB90303189}" destId="{76BFF0F0-44D2-4EBA-99AB-E277330F7B0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3F38BE-E7D9-47FE-9F64-B6F16AFFCAF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13282DC-B921-41DF-BB1E-D02337558DCE}">
      <dgm:prSet/>
      <dgm:spPr/>
      <dgm:t>
        <a:bodyPr/>
        <a:lstStyle/>
        <a:p>
          <a:r>
            <a:rPr lang="en-US"/>
            <a:t>Face to face: after lectures/labs </a:t>
          </a:r>
        </a:p>
      </dgm:t>
    </dgm:pt>
    <dgm:pt modelId="{9184B0A2-1F86-4B27-A40F-27BFFCA0B7EA}" type="parTrans" cxnId="{6C0EAA23-B009-43DB-9AB8-CA00D0C30990}">
      <dgm:prSet/>
      <dgm:spPr/>
      <dgm:t>
        <a:bodyPr/>
        <a:lstStyle/>
        <a:p>
          <a:endParaRPr lang="en-US"/>
        </a:p>
      </dgm:t>
    </dgm:pt>
    <dgm:pt modelId="{C48879F6-5CE5-4949-99DE-A48FDDE76992}" type="sibTrans" cxnId="{6C0EAA23-B009-43DB-9AB8-CA00D0C30990}">
      <dgm:prSet/>
      <dgm:spPr/>
      <dgm:t>
        <a:bodyPr/>
        <a:lstStyle/>
        <a:p>
          <a:endParaRPr lang="en-US"/>
        </a:p>
      </dgm:t>
    </dgm:pt>
    <dgm:pt modelId="{0028EC52-C832-433B-B194-D1E4E7C8DFFC}">
      <dgm:prSet/>
      <dgm:spPr/>
      <dgm:t>
        <a:bodyPr/>
        <a:lstStyle/>
        <a:p>
          <a:r>
            <a:rPr lang="en-US"/>
            <a:t>online calls: we had made a discord server and a WhatsApp group chat </a:t>
          </a:r>
        </a:p>
      </dgm:t>
    </dgm:pt>
    <dgm:pt modelId="{3233846C-F54C-4D00-9506-B44B889DA007}" type="parTrans" cxnId="{C2ECD963-C717-48EF-B5D9-271BBC1428DF}">
      <dgm:prSet/>
      <dgm:spPr/>
      <dgm:t>
        <a:bodyPr/>
        <a:lstStyle/>
        <a:p>
          <a:endParaRPr lang="en-US"/>
        </a:p>
      </dgm:t>
    </dgm:pt>
    <dgm:pt modelId="{1CC1988F-90B2-4912-AAB0-786F06ABF419}" type="sibTrans" cxnId="{C2ECD963-C717-48EF-B5D9-271BBC1428DF}">
      <dgm:prSet/>
      <dgm:spPr/>
      <dgm:t>
        <a:bodyPr/>
        <a:lstStyle/>
        <a:p>
          <a:endParaRPr lang="en-US"/>
        </a:p>
      </dgm:t>
    </dgm:pt>
    <dgm:pt modelId="{E8D0DF80-D2AB-4B36-B221-B91DA57254BE}">
      <dgm:prSet/>
      <dgm:spPr/>
      <dgm:t>
        <a:bodyPr/>
        <a:lstStyle/>
        <a:p>
          <a:r>
            <a:rPr lang="en-US"/>
            <a:t>Video calls: using Microsoft teams video calls were done to record the live demos for the project </a:t>
          </a:r>
        </a:p>
      </dgm:t>
    </dgm:pt>
    <dgm:pt modelId="{96A52E38-A0CA-44D7-A88D-38F3FEEC7E0C}" type="parTrans" cxnId="{D400F25F-B241-4A32-A386-AB9881CE3A61}">
      <dgm:prSet/>
      <dgm:spPr/>
      <dgm:t>
        <a:bodyPr/>
        <a:lstStyle/>
        <a:p>
          <a:endParaRPr lang="en-US"/>
        </a:p>
      </dgm:t>
    </dgm:pt>
    <dgm:pt modelId="{AF73223C-ABDA-4134-9707-319A125A1068}" type="sibTrans" cxnId="{D400F25F-B241-4A32-A386-AB9881CE3A61}">
      <dgm:prSet/>
      <dgm:spPr/>
      <dgm:t>
        <a:bodyPr/>
        <a:lstStyle/>
        <a:p>
          <a:endParaRPr lang="en-US"/>
        </a:p>
      </dgm:t>
    </dgm:pt>
    <dgm:pt modelId="{0259BA0A-C6C3-4A84-8817-0FAC62103078}" type="pres">
      <dgm:prSet presAssocID="{F93F38BE-E7D9-47FE-9F64-B6F16AFFCAFB}" presName="root" presStyleCnt="0">
        <dgm:presLayoutVars>
          <dgm:dir/>
          <dgm:resizeHandles val="exact"/>
        </dgm:presLayoutVars>
      </dgm:prSet>
      <dgm:spPr/>
    </dgm:pt>
    <dgm:pt modelId="{920944D9-C44E-45EC-B0E8-D1652F8110F3}" type="pres">
      <dgm:prSet presAssocID="{E13282DC-B921-41DF-BB1E-D02337558DCE}" presName="compNode" presStyleCnt="0"/>
      <dgm:spPr/>
    </dgm:pt>
    <dgm:pt modelId="{7ADA93B9-C077-4E04-B829-03A69C57E660}" type="pres">
      <dgm:prSet presAssocID="{E13282DC-B921-41DF-BB1E-D02337558DC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225625C4-D13A-478B-9E48-BB246EDB2AAB}" type="pres">
      <dgm:prSet presAssocID="{E13282DC-B921-41DF-BB1E-D02337558DCE}" presName="spaceRect" presStyleCnt="0"/>
      <dgm:spPr/>
    </dgm:pt>
    <dgm:pt modelId="{BD00AC49-99F4-459F-A4D3-85E1B7CA43A2}" type="pres">
      <dgm:prSet presAssocID="{E13282DC-B921-41DF-BB1E-D02337558DCE}" presName="textRect" presStyleLbl="revTx" presStyleIdx="0" presStyleCnt="3">
        <dgm:presLayoutVars>
          <dgm:chMax val="1"/>
          <dgm:chPref val="1"/>
        </dgm:presLayoutVars>
      </dgm:prSet>
      <dgm:spPr/>
    </dgm:pt>
    <dgm:pt modelId="{4F45082A-0BAB-40E2-AEB4-CAE60640857E}" type="pres">
      <dgm:prSet presAssocID="{C48879F6-5CE5-4949-99DE-A48FDDE76992}" presName="sibTrans" presStyleCnt="0"/>
      <dgm:spPr/>
    </dgm:pt>
    <dgm:pt modelId="{401466FE-0B44-480E-BB65-156BEFA0F97E}" type="pres">
      <dgm:prSet presAssocID="{0028EC52-C832-433B-B194-D1E4E7C8DFFC}" presName="compNode" presStyleCnt="0"/>
      <dgm:spPr/>
    </dgm:pt>
    <dgm:pt modelId="{8C45634A-DD86-4775-9669-2E4EDF15F867}" type="pres">
      <dgm:prSet presAssocID="{0028EC52-C832-433B-B194-D1E4E7C8DF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E93B5D6-00F4-41E8-9ED6-103BA48745BA}" type="pres">
      <dgm:prSet presAssocID="{0028EC52-C832-433B-B194-D1E4E7C8DFFC}" presName="spaceRect" presStyleCnt="0"/>
      <dgm:spPr/>
    </dgm:pt>
    <dgm:pt modelId="{46F21121-C258-42C7-A54E-463A4AAB0665}" type="pres">
      <dgm:prSet presAssocID="{0028EC52-C832-433B-B194-D1E4E7C8DFFC}" presName="textRect" presStyleLbl="revTx" presStyleIdx="1" presStyleCnt="3">
        <dgm:presLayoutVars>
          <dgm:chMax val="1"/>
          <dgm:chPref val="1"/>
        </dgm:presLayoutVars>
      </dgm:prSet>
      <dgm:spPr/>
    </dgm:pt>
    <dgm:pt modelId="{1F165117-6DCF-4DBE-AAFA-013248A1F19E}" type="pres">
      <dgm:prSet presAssocID="{1CC1988F-90B2-4912-AAB0-786F06ABF419}" presName="sibTrans" presStyleCnt="0"/>
      <dgm:spPr/>
    </dgm:pt>
    <dgm:pt modelId="{4903FDD8-F527-48DD-8FC5-8052CFBB7743}" type="pres">
      <dgm:prSet presAssocID="{E8D0DF80-D2AB-4B36-B221-B91DA57254BE}" presName="compNode" presStyleCnt="0"/>
      <dgm:spPr/>
    </dgm:pt>
    <dgm:pt modelId="{953F5C76-C229-4A09-A4C0-9965D4AFB3DA}" type="pres">
      <dgm:prSet presAssocID="{E8D0DF80-D2AB-4B36-B221-B91DA57254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DE05E0A0-8487-44FB-B8E5-CCE481C3839A}" type="pres">
      <dgm:prSet presAssocID="{E8D0DF80-D2AB-4B36-B221-B91DA57254BE}" presName="spaceRect" presStyleCnt="0"/>
      <dgm:spPr/>
    </dgm:pt>
    <dgm:pt modelId="{1EA6C39C-C880-4C05-9D8B-D6571758C174}" type="pres">
      <dgm:prSet presAssocID="{E8D0DF80-D2AB-4B36-B221-B91DA57254BE}" presName="textRect" presStyleLbl="revTx" presStyleIdx="2" presStyleCnt="3">
        <dgm:presLayoutVars>
          <dgm:chMax val="1"/>
          <dgm:chPref val="1"/>
        </dgm:presLayoutVars>
      </dgm:prSet>
      <dgm:spPr/>
    </dgm:pt>
  </dgm:ptLst>
  <dgm:cxnLst>
    <dgm:cxn modelId="{6C0EAA23-B009-43DB-9AB8-CA00D0C30990}" srcId="{F93F38BE-E7D9-47FE-9F64-B6F16AFFCAFB}" destId="{E13282DC-B921-41DF-BB1E-D02337558DCE}" srcOrd="0" destOrd="0" parTransId="{9184B0A2-1F86-4B27-A40F-27BFFCA0B7EA}" sibTransId="{C48879F6-5CE5-4949-99DE-A48FDDE76992}"/>
    <dgm:cxn modelId="{D400F25F-B241-4A32-A386-AB9881CE3A61}" srcId="{F93F38BE-E7D9-47FE-9F64-B6F16AFFCAFB}" destId="{E8D0DF80-D2AB-4B36-B221-B91DA57254BE}" srcOrd="2" destOrd="0" parTransId="{96A52E38-A0CA-44D7-A88D-38F3FEEC7E0C}" sibTransId="{AF73223C-ABDA-4134-9707-319A125A1068}"/>
    <dgm:cxn modelId="{C2ECD963-C717-48EF-B5D9-271BBC1428DF}" srcId="{F93F38BE-E7D9-47FE-9F64-B6F16AFFCAFB}" destId="{0028EC52-C832-433B-B194-D1E4E7C8DFFC}" srcOrd="1" destOrd="0" parTransId="{3233846C-F54C-4D00-9506-B44B889DA007}" sibTransId="{1CC1988F-90B2-4912-AAB0-786F06ABF419}"/>
    <dgm:cxn modelId="{A32BB66E-3341-4CF6-9475-83F42C3094FB}" type="presOf" srcId="{E13282DC-B921-41DF-BB1E-D02337558DCE}" destId="{BD00AC49-99F4-459F-A4D3-85E1B7CA43A2}" srcOrd="0" destOrd="0" presId="urn:microsoft.com/office/officeart/2018/2/layout/IconLabelList"/>
    <dgm:cxn modelId="{2C21BE97-325E-40C7-A2C0-2012D1EC0BE7}" type="presOf" srcId="{F93F38BE-E7D9-47FE-9F64-B6F16AFFCAFB}" destId="{0259BA0A-C6C3-4A84-8817-0FAC62103078}" srcOrd="0" destOrd="0" presId="urn:microsoft.com/office/officeart/2018/2/layout/IconLabelList"/>
    <dgm:cxn modelId="{93881B9E-CA0B-47EE-970C-6EE2F9500A3D}" type="presOf" srcId="{E8D0DF80-D2AB-4B36-B221-B91DA57254BE}" destId="{1EA6C39C-C880-4C05-9D8B-D6571758C174}" srcOrd="0" destOrd="0" presId="urn:microsoft.com/office/officeart/2018/2/layout/IconLabelList"/>
    <dgm:cxn modelId="{3829E8E7-CEAA-48D2-AF53-3C7BF8A4DC0C}" type="presOf" srcId="{0028EC52-C832-433B-B194-D1E4E7C8DFFC}" destId="{46F21121-C258-42C7-A54E-463A4AAB0665}" srcOrd="0" destOrd="0" presId="urn:microsoft.com/office/officeart/2018/2/layout/IconLabelList"/>
    <dgm:cxn modelId="{357CC051-BB0C-4931-98B4-791EBCC267CC}" type="presParOf" srcId="{0259BA0A-C6C3-4A84-8817-0FAC62103078}" destId="{920944D9-C44E-45EC-B0E8-D1652F8110F3}" srcOrd="0" destOrd="0" presId="urn:microsoft.com/office/officeart/2018/2/layout/IconLabelList"/>
    <dgm:cxn modelId="{96DC3ED2-4AED-465B-8FB7-1350BA7B6EEC}" type="presParOf" srcId="{920944D9-C44E-45EC-B0E8-D1652F8110F3}" destId="{7ADA93B9-C077-4E04-B829-03A69C57E660}" srcOrd="0" destOrd="0" presId="urn:microsoft.com/office/officeart/2018/2/layout/IconLabelList"/>
    <dgm:cxn modelId="{CA379012-6FFA-4684-A2B2-96D2C29D2302}" type="presParOf" srcId="{920944D9-C44E-45EC-B0E8-D1652F8110F3}" destId="{225625C4-D13A-478B-9E48-BB246EDB2AAB}" srcOrd="1" destOrd="0" presId="urn:microsoft.com/office/officeart/2018/2/layout/IconLabelList"/>
    <dgm:cxn modelId="{F1D934F0-DDDC-467A-8CC8-9C53E3B031F5}" type="presParOf" srcId="{920944D9-C44E-45EC-B0E8-D1652F8110F3}" destId="{BD00AC49-99F4-459F-A4D3-85E1B7CA43A2}" srcOrd="2" destOrd="0" presId="urn:microsoft.com/office/officeart/2018/2/layout/IconLabelList"/>
    <dgm:cxn modelId="{456643F7-8E26-4453-8B0B-2CBDF2FD819B}" type="presParOf" srcId="{0259BA0A-C6C3-4A84-8817-0FAC62103078}" destId="{4F45082A-0BAB-40E2-AEB4-CAE60640857E}" srcOrd="1" destOrd="0" presId="urn:microsoft.com/office/officeart/2018/2/layout/IconLabelList"/>
    <dgm:cxn modelId="{C56946FB-04B1-4766-974F-B94102635589}" type="presParOf" srcId="{0259BA0A-C6C3-4A84-8817-0FAC62103078}" destId="{401466FE-0B44-480E-BB65-156BEFA0F97E}" srcOrd="2" destOrd="0" presId="urn:microsoft.com/office/officeart/2018/2/layout/IconLabelList"/>
    <dgm:cxn modelId="{ED08C1C4-684E-4CCE-88D5-357C9ECF11C9}" type="presParOf" srcId="{401466FE-0B44-480E-BB65-156BEFA0F97E}" destId="{8C45634A-DD86-4775-9669-2E4EDF15F867}" srcOrd="0" destOrd="0" presId="urn:microsoft.com/office/officeart/2018/2/layout/IconLabelList"/>
    <dgm:cxn modelId="{7941DFE2-2730-4C4A-AAA7-08FD3CA101D3}" type="presParOf" srcId="{401466FE-0B44-480E-BB65-156BEFA0F97E}" destId="{CE93B5D6-00F4-41E8-9ED6-103BA48745BA}" srcOrd="1" destOrd="0" presId="urn:microsoft.com/office/officeart/2018/2/layout/IconLabelList"/>
    <dgm:cxn modelId="{63E9910B-3488-44BC-9578-F0DE9E09876D}" type="presParOf" srcId="{401466FE-0B44-480E-BB65-156BEFA0F97E}" destId="{46F21121-C258-42C7-A54E-463A4AAB0665}" srcOrd="2" destOrd="0" presId="urn:microsoft.com/office/officeart/2018/2/layout/IconLabelList"/>
    <dgm:cxn modelId="{FC807EBF-32F7-4F4E-905E-93250B92BDDB}" type="presParOf" srcId="{0259BA0A-C6C3-4A84-8817-0FAC62103078}" destId="{1F165117-6DCF-4DBE-AAFA-013248A1F19E}" srcOrd="3" destOrd="0" presId="urn:microsoft.com/office/officeart/2018/2/layout/IconLabelList"/>
    <dgm:cxn modelId="{9EACFD73-8373-4F3C-9BBC-DBCA657F4453}" type="presParOf" srcId="{0259BA0A-C6C3-4A84-8817-0FAC62103078}" destId="{4903FDD8-F527-48DD-8FC5-8052CFBB7743}" srcOrd="4" destOrd="0" presId="urn:microsoft.com/office/officeart/2018/2/layout/IconLabelList"/>
    <dgm:cxn modelId="{278F898B-0CC0-47D4-AC9B-0B3D00D7D598}" type="presParOf" srcId="{4903FDD8-F527-48DD-8FC5-8052CFBB7743}" destId="{953F5C76-C229-4A09-A4C0-9965D4AFB3DA}" srcOrd="0" destOrd="0" presId="urn:microsoft.com/office/officeart/2018/2/layout/IconLabelList"/>
    <dgm:cxn modelId="{2EEE6F15-D7A1-4A23-BEBE-AB31AE379B28}" type="presParOf" srcId="{4903FDD8-F527-48DD-8FC5-8052CFBB7743}" destId="{DE05E0A0-8487-44FB-B8E5-CCE481C3839A}" srcOrd="1" destOrd="0" presId="urn:microsoft.com/office/officeart/2018/2/layout/IconLabelList"/>
    <dgm:cxn modelId="{58A22658-6AEF-4D8D-8707-08C829CF956E}" type="presParOf" srcId="{4903FDD8-F527-48DD-8FC5-8052CFBB7743}" destId="{1EA6C39C-C880-4C05-9D8B-D6571758C1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FAA70B-A4C9-447E-9D7C-3296F9427973}"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72EB71B-2206-4EF6-ACDF-8CB1D6B4DF4A}">
      <dgm:prSet/>
      <dgm:spPr/>
      <dgm:t>
        <a:bodyPr/>
        <a:lstStyle/>
        <a:p>
          <a:r>
            <a:rPr lang="en-US"/>
            <a:t>Both the discord server and the whatsapp chat were used to discuss availability and any issues that had arisen with group members not being able to attend meetings or join calls </a:t>
          </a:r>
        </a:p>
      </dgm:t>
    </dgm:pt>
    <dgm:pt modelId="{804E3CA6-BACE-46C9-9526-DB0A3ABBE6CC}" type="parTrans" cxnId="{EECBA9A5-E7B7-427B-BF05-ACD00B146116}">
      <dgm:prSet/>
      <dgm:spPr/>
      <dgm:t>
        <a:bodyPr/>
        <a:lstStyle/>
        <a:p>
          <a:endParaRPr lang="en-US"/>
        </a:p>
      </dgm:t>
    </dgm:pt>
    <dgm:pt modelId="{7BDA3756-3773-4CD8-AA07-D19ADF96FAEB}" type="sibTrans" cxnId="{EECBA9A5-E7B7-427B-BF05-ACD00B146116}">
      <dgm:prSet/>
      <dgm:spPr/>
      <dgm:t>
        <a:bodyPr/>
        <a:lstStyle/>
        <a:p>
          <a:endParaRPr lang="en-US"/>
        </a:p>
      </dgm:t>
    </dgm:pt>
    <dgm:pt modelId="{F8D68BB3-C651-4239-8F42-9AE1F5E2FE4D}">
      <dgm:prSet/>
      <dgm:spPr/>
      <dgm:t>
        <a:bodyPr/>
        <a:lstStyle/>
        <a:p>
          <a:r>
            <a:rPr lang="en-US" dirty="0"/>
            <a:t>This allowed for the group to effectively have meetings with a target of at least 1 call a week</a:t>
          </a:r>
        </a:p>
      </dgm:t>
    </dgm:pt>
    <dgm:pt modelId="{885C6F27-D628-4698-A650-1B39B56A7127}" type="parTrans" cxnId="{1E83EA4B-3FF7-4D2A-A139-ED6597CEDDE7}">
      <dgm:prSet/>
      <dgm:spPr/>
      <dgm:t>
        <a:bodyPr/>
        <a:lstStyle/>
        <a:p>
          <a:endParaRPr lang="en-US"/>
        </a:p>
      </dgm:t>
    </dgm:pt>
    <dgm:pt modelId="{223C73D2-26AA-445D-9BBC-B29B78551BD2}" type="sibTrans" cxnId="{1E83EA4B-3FF7-4D2A-A139-ED6597CEDDE7}">
      <dgm:prSet/>
      <dgm:spPr/>
      <dgm:t>
        <a:bodyPr/>
        <a:lstStyle/>
        <a:p>
          <a:endParaRPr lang="en-US"/>
        </a:p>
      </dgm:t>
    </dgm:pt>
    <dgm:pt modelId="{6C45FE6D-07A9-47DD-B5D6-49E87E38C677}">
      <dgm:prSet/>
      <dgm:spPr/>
      <dgm:t>
        <a:bodyPr/>
        <a:lstStyle/>
        <a:p>
          <a:r>
            <a:rPr lang="en-US" dirty="0"/>
            <a:t>If any members did not come to the lab meetings or join the calls they could be informed on what was discussed on the </a:t>
          </a:r>
          <a:r>
            <a:rPr lang="en-US" dirty="0" err="1"/>
            <a:t>whatsapp</a:t>
          </a:r>
          <a:r>
            <a:rPr lang="en-US" dirty="0"/>
            <a:t> </a:t>
          </a:r>
          <a:r>
            <a:rPr lang="en-US" dirty="0" err="1"/>
            <a:t>groupchat</a:t>
          </a:r>
          <a:r>
            <a:rPr lang="en-US" dirty="0"/>
            <a:t> </a:t>
          </a:r>
        </a:p>
      </dgm:t>
    </dgm:pt>
    <dgm:pt modelId="{1B9F5898-5E68-46E2-A11F-35530445F231}" type="parTrans" cxnId="{E335BF6F-A736-4227-9A7C-D580D67F32B3}">
      <dgm:prSet/>
      <dgm:spPr/>
      <dgm:t>
        <a:bodyPr/>
        <a:lstStyle/>
        <a:p>
          <a:endParaRPr lang="en-US"/>
        </a:p>
      </dgm:t>
    </dgm:pt>
    <dgm:pt modelId="{969E1610-8C81-4825-AC71-A16EF590F76C}" type="sibTrans" cxnId="{E335BF6F-A736-4227-9A7C-D580D67F32B3}">
      <dgm:prSet/>
      <dgm:spPr/>
      <dgm:t>
        <a:bodyPr/>
        <a:lstStyle/>
        <a:p>
          <a:endParaRPr lang="en-US"/>
        </a:p>
      </dgm:t>
    </dgm:pt>
    <dgm:pt modelId="{DB10F7A1-903C-1F46-9FBB-63C384C18A60}" type="pres">
      <dgm:prSet presAssocID="{D7FAA70B-A4C9-447E-9D7C-3296F9427973}" presName="diagram" presStyleCnt="0">
        <dgm:presLayoutVars>
          <dgm:dir/>
          <dgm:resizeHandles val="exact"/>
        </dgm:presLayoutVars>
      </dgm:prSet>
      <dgm:spPr/>
    </dgm:pt>
    <dgm:pt modelId="{35B63C3F-A0CC-D14D-BFDF-CAB4344AEDBE}" type="pres">
      <dgm:prSet presAssocID="{C72EB71B-2206-4EF6-ACDF-8CB1D6B4DF4A}" presName="node" presStyleLbl="node1" presStyleIdx="0" presStyleCnt="3">
        <dgm:presLayoutVars>
          <dgm:bulletEnabled val="1"/>
        </dgm:presLayoutVars>
      </dgm:prSet>
      <dgm:spPr/>
    </dgm:pt>
    <dgm:pt modelId="{CD50EBF9-DFDA-6A40-8FBE-4BDCF7CA83CF}" type="pres">
      <dgm:prSet presAssocID="{7BDA3756-3773-4CD8-AA07-D19ADF96FAEB}" presName="sibTrans" presStyleCnt="0"/>
      <dgm:spPr/>
    </dgm:pt>
    <dgm:pt modelId="{A2B3B03D-38E5-FA49-AAB8-6A3E9575BFE8}" type="pres">
      <dgm:prSet presAssocID="{F8D68BB3-C651-4239-8F42-9AE1F5E2FE4D}" presName="node" presStyleLbl="node1" presStyleIdx="1" presStyleCnt="3">
        <dgm:presLayoutVars>
          <dgm:bulletEnabled val="1"/>
        </dgm:presLayoutVars>
      </dgm:prSet>
      <dgm:spPr/>
    </dgm:pt>
    <dgm:pt modelId="{3CD08587-18AE-CB49-A3C1-C05C8C8D937D}" type="pres">
      <dgm:prSet presAssocID="{223C73D2-26AA-445D-9BBC-B29B78551BD2}" presName="sibTrans" presStyleCnt="0"/>
      <dgm:spPr/>
    </dgm:pt>
    <dgm:pt modelId="{21E94A64-9AAE-6049-9A00-D143372D7EDA}" type="pres">
      <dgm:prSet presAssocID="{6C45FE6D-07A9-47DD-B5D6-49E87E38C677}" presName="node" presStyleLbl="node1" presStyleIdx="2" presStyleCnt="3">
        <dgm:presLayoutVars>
          <dgm:bulletEnabled val="1"/>
        </dgm:presLayoutVars>
      </dgm:prSet>
      <dgm:spPr/>
    </dgm:pt>
  </dgm:ptLst>
  <dgm:cxnLst>
    <dgm:cxn modelId="{E004461C-D109-354A-AD26-53F3BFC17E3B}" type="presOf" srcId="{6C45FE6D-07A9-47DD-B5D6-49E87E38C677}" destId="{21E94A64-9AAE-6049-9A00-D143372D7EDA}" srcOrd="0" destOrd="0" presId="urn:microsoft.com/office/officeart/2005/8/layout/default"/>
    <dgm:cxn modelId="{1E83EA4B-3FF7-4D2A-A139-ED6597CEDDE7}" srcId="{D7FAA70B-A4C9-447E-9D7C-3296F9427973}" destId="{F8D68BB3-C651-4239-8F42-9AE1F5E2FE4D}" srcOrd="1" destOrd="0" parTransId="{885C6F27-D628-4698-A650-1B39B56A7127}" sibTransId="{223C73D2-26AA-445D-9BBC-B29B78551BD2}"/>
    <dgm:cxn modelId="{E335BF6F-A736-4227-9A7C-D580D67F32B3}" srcId="{D7FAA70B-A4C9-447E-9D7C-3296F9427973}" destId="{6C45FE6D-07A9-47DD-B5D6-49E87E38C677}" srcOrd="2" destOrd="0" parTransId="{1B9F5898-5E68-46E2-A11F-35530445F231}" sibTransId="{969E1610-8C81-4825-AC71-A16EF590F76C}"/>
    <dgm:cxn modelId="{F8E95F99-5EE9-A84E-B777-F907E88602B4}" type="presOf" srcId="{D7FAA70B-A4C9-447E-9D7C-3296F9427973}" destId="{DB10F7A1-903C-1F46-9FBB-63C384C18A60}" srcOrd="0" destOrd="0" presId="urn:microsoft.com/office/officeart/2005/8/layout/default"/>
    <dgm:cxn modelId="{EECBA9A5-E7B7-427B-BF05-ACD00B146116}" srcId="{D7FAA70B-A4C9-447E-9D7C-3296F9427973}" destId="{C72EB71B-2206-4EF6-ACDF-8CB1D6B4DF4A}" srcOrd="0" destOrd="0" parTransId="{804E3CA6-BACE-46C9-9526-DB0A3ABBE6CC}" sibTransId="{7BDA3756-3773-4CD8-AA07-D19ADF96FAEB}"/>
    <dgm:cxn modelId="{F2D1F9C0-E3E6-2D49-B5F4-3894D5B0B0E6}" type="presOf" srcId="{C72EB71B-2206-4EF6-ACDF-8CB1D6B4DF4A}" destId="{35B63C3F-A0CC-D14D-BFDF-CAB4344AEDBE}" srcOrd="0" destOrd="0" presId="urn:microsoft.com/office/officeart/2005/8/layout/default"/>
    <dgm:cxn modelId="{E9CEB6F7-8ACC-9D49-AC56-414D048096ED}" type="presOf" srcId="{F8D68BB3-C651-4239-8F42-9AE1F5E2FE4D}" destId="{A2B3B03D-38E5-FA49-AAB8-6A3E9575BFE8}" srcOrd="0" destOrd="0" presId="urn:microsoft.com/office/officeart/2005/8/layout/default"/>
    <dgm:cxn modelId="{8183EEA7-4A72-154A-8722-CD20053B7C66}" type="presParOf" srcId="{DB10F7A1-903C-1F46-9FBB-63C384C18A60}" destId="{35B63C3F-A0CC-D14D-BFDF-CAB4344AEDBE}" srcOrd="0" destOrd="0" presId="urn:microsoft.com/office/officeart/2005/8/layout/default"/>
    <dgm:cxn modelId="{ED2CAEF9-B30E-DD42-8BFD-348935446516}" type="presParOf" srcId="{DB10F7A1-903C-1F46-9FBB-63C384C18A60}" destId="{CD50EBF9-DFDA-6A40-8FBE-4BDCF7CA83CF}" srcOrd="1" destOrd="0" presId="urn:microsoft.com/office/officeart/2005/8/layout/default"/>
    <dgm:cxn modelId="{A41FC133-FDA3-E44C-A680-FA2CF9A2B7FF}" type="presParOf" srcId="{DB10F7A1-903C-1F46-9FBB-63C384C18A60}" destId="{A2B3B03D-38E5-FA49-AAB8-6A3E9575BFE8}" srcOrd="2" destOrd="0" presId="urn:microsoft.com/office/officeart/2005/8/layout/default"/>
    <dgm:cxn modelId="{71693169-0C53-C74A-96D1-D488FFD3D929}" type="presParOf" srcId="{DB10F7A1-903C-1F46-9FBB-63C384C18A60}" destId="{3CD08587-18AE-CB49-A3C1-C05C8C8D937D}" srcOrd="3" destOrd="0" presId="urn:microsoft.com/office/officeart/2005/8/layout/default"/>
    <dgm:cxn modelId="{8A0DDEAD-38AC-8B47-9220-BDE3A5BAF4A4}" type="presParOf" srcId="{DB10F7A1-903C-1F46-9FBB-63C384C18A60}" destId="{21E94A64-9AAE-6049-9A00-D143372D7ED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5F3656-A7B6-40F8-82DD-BA6F01FAC3E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7490652-0807-4643-8670-6C85F54A4B3B}">
      <dgm:prSet/>
      <dgm:spPr/>
      <dgm:t>
        <a:bodyPr/>
        <a:lstStyle/>
        <a:p>
          <a:r>
            <a:rPr lang="en-US"/>
            <a:t>Some weeks had very little contact which caused a lack of understanding on how far the project was getting along </a:t>
          </a:r>
        </a:p>
      </dgm:t>
    </dgm:pt>
    <dgm:pt modelId="{CC599FE3-1AB7-4F5E-A699-B68262A49244}" type="parTrans" cxnId="{F8124DAB-72CD-479D-A4AD-DF623197599D}">
      <dgm:prSet/>
      <dgm:spPr/>
      <dgm:t>
        <a:bodyPr/>
        <a:lstStyle/>
        <a:p>
          <a:endParaRPr lang="en-US"/>
        </a:p>
      </dgm:t>
    </dgm:pt>
    <dgm:pt modelId="{AC644416-66ED-4C1C-8082-C6BE7872A585}" type="sibTrans" cxnId="{F8124DAB-72CD-479D-A4AD-DF623197599D}">
      <dgm:prSet/>
      <dgm:spPr/>
      <dgm:t>
        <a:bodyPr/>
        <a:lstStyle/>
        <a:p>
          <a:endParaRPr lang="en-US"/>
        </a:p>
      </dgm:t>
    </dgm:pt>
    <dgm:pt modelId="{83E2F50C-DF88-4FF7-8FFA-DE6AEA08B276}">
      <dgm:prSet/>
      <dgm:spPr/>
      <dgm:t>
        <a:bodyPr/>
        <a:lstStyle/>
        <a:p>
          <a:r>
            <a:rPr lang="en-US"/>
            <a:t>Some meetings and calls were very short as there was either not much to update or no problems that needed addressing. This time could be used to plan slightly ahead for the coming tasks that may have needed doing.</a:t>
          </a:r>
        </a:p>
      </dgm:t>
    </dgm:pt>
    <dgm:pt modelId="{88259B42-C71F-434D-936F-5806F81B4123}" type="parTrans" cxnId="{73316BBE-D195-4CE7-A43D-9CF7CE90A05F}">
      <dgm:prSet/>
      <dgm:spPr/>
      <dgm:t>
        <a:bodyPr/>
        <a:lstStyle/>
        <a:p>
          <a:endParaRPr lang="en-US"/>
        </a:p>
      </dgm:t>
    </dgm:pt>
    <dgm:pt modelId="{269F0312-D82B-429F-8D88-AD5008E60C56}" type="sibTrans" cxnId="{73316BBE-D195-4CE7-A43D-9CF7CE90A05F}">
      <dgm:prSet/>
      <dgm:spPr/>
      <dgm:t>
        <a:bodyPr/>
        <a:lstStyle/>
        <a:p>
          <a:endParaRPr lang="en-US"/>
        </a:p>
      </dgm:t>
    </dgm:pt>
    <dgm:pt modelId="{C8DD8DF4-9278-49BF-9EE8-B0BB423D1595}">
      <dgm:prSet/>
      <dgm:spPr/>
      <dgm:t>
        <a:bodyPr/>
        <a:lstStyle/>
        <a:p>
          <a:r>
            <a:rPr lang="en-US"/>
            <a:t>We could better document and take note of what was being discussed in meetings </a:t>
          </a:r>
        </a:p>
      </dgm:t>
    </dgm:pt>
    <dgm:pt modelId="{709CEEA9-267E-49BD-A2C3-7DFF24DF060D}" type="parTrans" cxnId="{B58E7BCB-0FAC-4A11-8AE6-5E05B73E87EC}">
      <dgm:prSet/>
      <dgm:spPr/>
      <dgm:t>
        <a:bodyPr/>
        <a:lstStyle/>
        <a:p>
          <a:endParaRPr lang="en-US"/>
        </a:p>
      </dgm:t>
    </dgm:pt>
    <dgm:pt modelId="{CD9DA57C-A4CD-45FF-8A21-254EE43A76EF}" type="sibTrans" cxnId="{B58E7BCB-0FAC-4A11-8AE6-5E05B73E87EC}">
      <dgm:prSet/>
      <dgm:spPr/>
      <dgm:t>
        <a:bodyPr/>
        <a:lstStyle/>
        <a:p>
          <a:endParaRPr lang="en-US"/>
        </a:p>
      </dgm:t>
    </dgm:pt>
    <dgm:pt modelId="{35FBA348-37CA-B845-B6A8-5411FE468035}" type="pres">
      <dgm:prSet presAssocID="{E05F3656-A7B6-40F8-82DD-BA6F01FAC3E8}" presName="linear" presStyleCnt="0">
        <dgm:presLayoutVars>
          <dgm:animLvl val="lvl"/>
          <dgm:resizeHandles val="exact"/>
        </dgm:presLayoutVars>
      </dgm:prSet>
      <dgm:spPr/>
    </dgm:pt>
    <dgm:pt modelId="{35D58A19-3B5D-E445-BB0C-1BE854BCEE41}" type="pres">
      <dgm:prSet presAssocID="{87490652-0807-4643-8670-6C85F54A4B3B}" presName="parentText" presStyleLbl="node1" presStyleIdx="0" presStyleCnt="3">
        <dgm:presLayoutVars>
          <dgm:chMax val="0"/>
          <dgm:bulletEnabled val="1"/>
        </dgm:presLayoutVars>
      </dgm:prSet>
      <dgm:spPr/>
    </dgm:pt>
    <dgm:pt modelId="{FA9D166F-EFE5-9242-AE48-881393630E07}" type="pres">
      <dgm:prSet presAssocID="{AC644416-66ED-4C1C-8082-C6BE7872A585}" presName="spacer" presStyleCnt="0"/>
      <dgm:spPr/>
    </dgm:pt>
    <dgm:pt modelId="{FC927C27-A34C-FC43-AE8D-41A2C48D9A5B}" type="pres">
      <dgm:prSet presAssocID="{83E2F50C-DF88-4FF7-8FFA-DE6AEA08B276}" presName="parentText" presStyleLbl="node1" presStyleIdx="1" presStyleCnt="3">
        <dgm:presLayoutVars>
          <dgm:chMax val="0"/>
          <dgm:bulletEnabled val="1"/>
        </dgm:presLayoutVars>
      </dgm:prSet>
      <dgm:spPr/>
    </dgm:pt>
    <dgm:pt modelId="{F3FDC27A-4B09-CA41-AF17-E70F7698E385}" type="pres">
      <dgm:prSet presAssocID="{269F0312-D82B-429F-8D88-AD5008E60C56}" presName="spacer" presStyleCnt="0"/>
      <dgm:spPr/>
    </dgm:pt>
    <dgm:pt modelId="{AEDDD407-3972-2440-9F07-8BB7326495B4}" type="pres">
      <dgm:prSet presAssocID="{C8DD8DF4-9278-49BF-9EE8-B0BB423D1595}" presName="parentText" presStyleLbl="node1" presStyleIdx="2" presStyleCnt="3">
        <dgm:presLayoutVars>
          <dgm:chMax val="0"/>
          <dgm:bulletEnabled val="1"/>
        </dgm:presLayoutVars>
      </dgm:prSet>
      <dgm:spPr/>
    </dgm:pt>
  </dgm:ptLst>
  <dgm:cxnLst>
    <dgm:cxn modelId="{7327686F-8E2E-3448-A3DF-3A5D205FA956}" type="presOf" srcId="{C8DD8DF4-9278-49BF-9EE8-B0BB423D1595}" destId="{AEDDD407-3972-2440-9F07-8BB7326495B4}" srcOrd="0" destOrd="0" presId="urn:microsoft.com/office/officeart/2005/8/layout/vList2"/>
    <dgm:cxn modelId="{A8AC0493-72CB-BC4C-B222-22371B2E994E}" type="presOf" srcId="{87490652-0807-4643-8670-6C85F54A4B3B}" destId="{35D58A19-3B5D-E445-BB0C-1BE854BCEE41}" srcOrd="0" destOrd="0" presId="urn:microsoft.com/office/officeart/2005/8/layout/vList2"/>
    <dgm:cxn modelId="{F8124DAB-72CD-479D-A4AD-DF623197599D}" srcId="{E05F3656-A7B6-40F8-82DD-BA6F01FAC3E8}" destId="{87490652-0807-4643-8670-6C85F54A4B3B}" srcOrd="0" destOrd="0" parTransId="{CC599FE3-1AB7-4F5E-A699-B68262A49244}" sibTransId="{AC644416-66ED-4C1C-8082-C6BE7872A585}"/>
    <dgm:cxn modelId="{531621BD-66F6-B642-8F3B-686EBE286B1B}" type="presOf" srcId="{E05F3656-A7B6-40F8-82DD-BA6F01FAC3E8}" destId="{35FBA348-37CA-B845-B6A8-5411FE468035}" srcOrd="0" destOrd="0" presId="urn:microsoft.com/office/officeart/2005/8/layout/vList2"/>
    <dgm:cxn modelId="{73316BBE-D195-4CE7-A43D-9CF7CE90A05F}" srcId="{E05F3656-A7B6-40F8-82DD-BA6F01FAC3E8}" destId="{83E2F50C-DF88-4FF7-8FFA-DE6AEA08B276}" srcOrd="1" destOrd="0" parTransId="{88259B42-C71F-434D-936F-5806F81B4123}" sibTransId="{269F0312-D82B-429F-8D88-AD5008E60C56}"/>
    <dgm:cxn modelId="{B58E7BCB-0FAC-4A11-8AE6-5E05B73E87EC}" srcId="{E05F3656-A7B6-40F8-82DD-BA6F01FAC3E8}" destId="{C8DD8DF4-9278-49BF-9EE8-B0BB423D1595}" srcOrd="2" destOrd="0" parTransId="{709CEEA9-267E-49BD-A2C3-7DFF24DF060D}" sibTransId="{CD9DA57C-A4CD-45FF-8A21-254EE43A76EF}"/>
    <dgm:cxn modelId="{7A02B8E6-1578-1144-90DB-1230FCD0B003}" type="presOf" srcId="{83E2F50C-DF88-4FF7-8FFA-DE6AEA08B276}" destId="{FC927C27-A34C-FC43-AE8D-41A2C48D9A5B}" srcOrd="0" destOrd="0" presId="urn:microsoft.com/office/officeart/2005/8/layout/vList2"/>
    <dgm:cxn modelId="{EDC340F2-85C5-0941-826B-7B16146381AD}" type="presParOf" srcId="{35FBA348-37CA-B845-B6A8-5411FE468035}" destId="{35D58A19-3B5D-E445-BB0C-1BE854BCEE41}" srcOrd="0" destOrd="0" presId="urn:microsoft.com/office/officeart/2005/8/layout/vList2"/>
    <dgm:cxn modelId="{EB4CBBF1-2B02-9948-B530-15FD65D30340}" type="presParOf" srcId="{35FBA348-37CA-B845-B6A8-5411FE468035}" destId="{FA9D166F-EFE5-9242-AE48-881393630E07}" srcOrd="1" destOrd="0" presId="urn:microsoft.com/office/officeart/2005/8/layout/vList2"/>
    <dgm:cxn modelId="{BBCE35A7-1C7D-B64B-BC21-BA59FD7DE3B3}" type="presParOf" srcId="{35FBA348-37CA-B845-B6A8-5411FE468035}" destId="{FC927C27-A34C-FC43-AE8D-41A2C48D9A5B}" srcOrd="2" destOrd="0" presId="urn:microsoft.com/office/officeart/2005/8/layout/vList2"/>
    <dgm:cxn modelId="{5C25FB32-EB55-BD4E-BA6A-FCC933746CB3}" type="presParOf" srcId="{35FBA348-37CA-B845-B6A8-5411FE468035}" destId="{F3FDC27A-4B09-CA41-AF17-E70F7698E385}" srcOrd="3" destOrd="0" presId="urn:microsoft.com/office/officeart/2005/8/layout/vList2"/>
    <dgm:cxn modelId="{5BA9140B-F245-2346-8F83-BE13330CF4E4}" type="presParOf" srcId="{35FBA348-37CA-B845-B6A8-5411FE468035}" destId="{AEDDD407-3972-2440-9F07-8BB7326495B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2DC292-3EDD-BF4C-957C-F3DCCC6A6CE4}">
      <dsp:nvSpPr>
        <dsp:cNvPr id="0" name=""/>
        <dsp:cNvSpPr/>
      </dsp:nvSpPr>
      <dsp:spPr>
        <a:xfrm>
          <a:off x="1283" y="1424738"/>
          <a:ext cx="3003723" cy="150186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0" i="0" kern="1200" dirty="0">
              <a:latin typeface="Angsana New" panose="02020603050405020304" pitchFamily="18" charset="-34"/>
              <a:cs typeface="Angsana New" panose="02020603050405020304" pitchFamily="18" charset="-34"/>
            </a:rPr>
            <a:t>Scaling</a:t>
          </a:r>
          <a:br>
            <a:rPr lang="en-US" sz="4000" b="0" i="0" kern="1200" dirty="0">
              <a:latin typeface="Angsana New" panose="02020603050405020304" pitchFamily="18" charset="-34"/>
              <a:cs typeface="Angsana New" panose="02020603050405020304" pitchFamily="18" charset="-34"/>
            </a:rPr>
          </a:br>
          <a:r>
            <a:rPr lang="en-US" sz="4000" b="0" i="0" kern="1200" dirty="0">
              <a:latin typeface="Angsana New" panose="02020603050405020304" pitchFamily="18" charset="-34"/>
              <a:cs typeface="Angsana New" panose="02020603050405020304" pitchFamily="18" charset="-34"/>
            </a:rPr>
            <a:t>- Content Expansion</a:t>
          </a:r>
        </a:p>
      </dsp:txBody>
      <dsp:txXfrm>
        <a:off x="45271" y="1468726"/>
        <a:ext cx="2915747" cy="1413885"/>
      </dsp:txXfrm>
    </dsp:sp>
    <dsp:sp modelId="{DC94135D-3200-A24A-9816-01D6CAD75D07}">
      <dsp:nvSpPr>
        <dsp:cNvPr id="0" name=""/>
        <dsp:cNvSpPr/>
      </dsp:nvSpPr>
      <dsp:spPr>
        <a:xfrm>
          <a:off x="3755938" y="1424738"/>
          <a:ext cx="3003723" cy="150186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0" i="0" kern="1200" dirty="0">
              <a:latin typeface="Angsana New" panose="02020603050405020304" pitchFamily="18" charset="-34"/>
              <a:cs typeface="Angsana New" panose="02020603050405020304" pitchFamily="18" charset="-34"/>
            </a:rPr>
            <a:t>Design</a:t>
          </a:r>
          <a:br>
            <a:rPr lang="en-US" sz="4000" b="0" i="0" kern="1200" dirty="0">
              <a:latin typeface="Angsana New" panose="02020603050405020304" pitchFamily="18" charset="-34"/>
              <a:cs typeface="Angsana New" panose="02020603050405020304" pitchFamily="18" charset="-34"/>
            </a:rPr>
          </a:br>
          <a:r>
            <a:rPr lang="en-US" sz="4000" b="0" i="0" kern="1200" dirty="0">
              <a:latin typeface="Angsana New" panose="02020603050405020304" pitchFamily="18" charset="-34"/>
              <a:cs typeface="Angsana New" panose="02020603050405020304" pitchFamily="18" charset="-34"/>
            </a:rPr>
            <a:t>- Principles</a:t>
          </a:r>
          <a:endParaRPr lang="en-GB" sz="4000" b="0" i="0" kern="1200" dirty="0">
            <a:latin typeface="Angsana New" panose="02020603050405020304" pitchFamily="18" charset="-34"/>
            <a:cs typeface="Angsana New" panose="02020603050405020304" pitchFamily="18" charset="-34"/>
          </a:endParaRPr>
        </a:p>
      </dsp:txBody>
      <dsp:txXfrm>
        <a:off x="3799926" y="1468726"/>
        <a:ext cx="2915747" cy="1413885"/>
      </dsp:txXfrm>
    </dsp:sp>
    <dsp:sp modelId="{FFD1944C-703A-7246-9F35-084EC2E6C3F7}">
      <dsp:nvSpPr>
        <dsp:cNvPr id="0" name=""/>
        <dsp:cNvSpPr/>
      </dsp:nvSpPr>
      <dsp:spPr>
        <a:xfrm>
          <a:off x="7510592" y="1424738"/>
          <a:ext cx="3003723" cy="1501861"/>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Angsana New" panose="02020603050405020304" pitchFamily="18" charset="-34"/>
              <a:cs typeface="Angsana New" panose="02020603050405020304" pitchFamily="18" charset="-34"/>
            </a:rPr>
            <a:t>Gamification</a:t>
          </a:r>
          <a:br>
            <a:rPr lang="en-US" sz="4000" kern="1200" dirty="0">
              <a:latin typeface="Angsana New" panose="02020603050405020304" pitchFamily="18" charset="-34"/>
              <a:cs typeface="Angsana New" panose="02020603050405020304" pitchFamily="18" charset="-34"/>
            </a:rPr>
          </a:br>
          <a:r>
            <a:rPr lang="en-US" sz="4000" kern="1200" dirty="0">
              <a:latin typeface="Angsana New" panose="02020603050405020304" pitchFamily="18" charset="-34"/>
              <a:cs typeface="Angsana New" panose="02020603050405020304" pitchFamily="18" charset="-34"/>
            </a:rPr>
            <a:t>- Real-life Rewards</a:t>
          </a:r>
          <a:endParaRPr lang="en-GB" sz="4000" kern="1200" dirty="0">
            <a:latin typeface="Angsana New" panose="02020603050405020304" pitchFamily="18" charset="-34"/>
            <a:cs typeface="Angsana New" panose="02020603050405020304" pitchFamily="18" charset="-34"/>
          </a:endParaRPr>
        </a:p>
      </dsp:txBody>
      <dsp:txXfrm>
        <a:off x="7554580" y="1468726"/>
        <a:ext cx="2915747" cy="1413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5CC60-F8EB-4DC8-A1B4-0C4559EBAB51}">
      <dsp:nvSpPr>
        <dsp:cNvPr id="0" name=""/>
        <dsp:cNvSpPr/>
      </dsp:nvSpPr>
      <dsp:spPr>
        <a:xfrm>
          <a:off x="562927" y="788206"/>
          <a:ext cx="1445998" cy="144599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F5CE48-F206-4409-A6EA-91F33BEE3878}">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F1E45D-EE64-43F2-9532-C0DC7F8BD595}">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A vital part of the project</a:t>
          </a:r>
        </a:p>
      </dsp:txBody>
      <dsp:txXfrm>
        <a:off x="100682" y="2684598"/>
        <a:ext cx="2370489" cy="720000"/>
      </dsp:txXfrm>
    </dsp:sp>
    <dsp:sp modelId="{1C58BE72-1EBA-42E2-93BC-054B2549852A}">
      <dsp:nvSpPr>
        <dsp:cNvPr id="0" name=""/>
        <dsp:cNvSpPr/>
      </dsp:nvSpPr>
      <dsp:spPr>
        <a:xfrm>
          <a:off x="3348252" y="788206"/>
          <a:ext cx="1445998" cy="144599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34679-741D-4037-A8D7-B2CE42C73AE7}">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B38C2-D1F1-4539-B012-2AC987971D5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Allowed for planning to be done easily to fit the entire groups schedules</a:t>
          </a:r>
        </a:p>
      </dsp:txBody>
      <dsp:txXfrm>
        <a:off x="2886007" y="2684598"/>
        <a:ext cx="2370489" cy="720000"/>
      </dsp:txXfrm>
    </dsp:sp>
    <dsp:sp modelId="{8CCEF7B6-2FC6-4F17-8909-8AAC53DEA6D3}">
      <dsp:nvSpPr>
        <dsp:cNvPr id="0" name=""/>
        <dsp:cNvSpPr/>
      </dsp:nvSpPr>
      <dsp:spPr>
        <a:xfrm>
          <a:off x="6133577" y="788206"/>
          <a:ext cx="1445998" cy="144599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532485-C196-4977-8F93-2BA706A04EA7}">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07185A-FBE6-473E-9EBE-BFC3CA390AFD}">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Enabled all of us to see how far along the entire project was </a:t>
          </a:r>
        </a:p>
      </dsp:txBody>
      <dsp:txXfrm>
        <a:off x="5671332" y="2684598"/>
        <a:ext cx="2370489" cy="720000"/>
      </dsp:txXfrm>
    </dsp:sp>
    <dsp:sp modelId="{02344B79-4391-4EBD-855D-0B2A2B5DCC09}">
      <dsp:nvSpPr>
        <dsp:cNvPr id="0" name=""/>
        <dsp:cNvSpPr/>
      </dsp:nvSpPr>
      <dsp:spPr>
        <a:xfrm>
          <a:off x="8918902" y="788206"/>
          <a:ext cx="1445998" cy="144599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BA4EA-55B4-4B25-9EAB-F7BC062E0D76}">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BFF0F0-44D2-4EBA-99AB-E277330F7B03}">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gave a good understanding of any areas that needed more attention </a:t>
          </a:r>
        </a:p>
      </dsp:txBody>
      <dsp:txXfrm>
        <a:off x="8456657" y="2684598"/>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A93B9-C077-4E04-B829-03A69C57E660}">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0AC49-99F4-459F-A4D3-85E1B7CA43A2}">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Face to face: after lectures/labs </a:t>
          </a:r>
        </a:p>
      </dsp:txBody>
      <dsp:txXfrm>
        <a:off x="59990" y="2654049"/>
        <a:ext cx="3226223" cy="720000"/>
      </dsp:txXfrm>
    </dsp:sp>
    <dsp:sp modelId="{8C45634A-DD86-4775-9669-2E4EDF15F867}">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21121-C258-42C7-A54E-463A4AAB0665}">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online calls: we had made a discord server and a WhatsApp group chat </a:t>
          </a:r>
        </a:p>
      </dsp:txBody>
      <dsp:txXfrm>
        <a:off x="3850802" y="2654049"/>
        <a:ext cx="3226223" cy="720000"/>
      </dsp:txXfrm>
    </dsp:sp>
    <dsp:sp modelId="{953F5C76-C229-4A09-A4C0-9965D4AFB3DA}">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A6C39C-C880-4C05-9D8B-D6571758C174}">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Video calls: using Microsoft teams video calls were done to record the live demos for the project </a:t>
          </a:r>
        </a:p>
      </dsp:txBody>
      <dsp:txXfrm>
        <a:off x="7641615" y="2654049"/>
        <a:ext cx="322622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63C3F-A0CC-D14D-BFDF-CAB4344AEDBE}">
      <dsp:nvSpPr>
        <dsp:cNvPr id="0" name=""/>
        <dsp:cNvSpPr/>
      </dsp:nvSpPr>
      <dsp:spPr>
        <a:xfrm>
          <a:off x="0" y="1071918"/>
          <a:ext cx="3414946" cy="204896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Both the discord server and the whatsapp chat were used to discuss availability and any issues that had arisen with group members not being able to attend meetings or join calls </a:t>
          </a:r>
        </a:p>
      </dsp:txBody>
      <dsp:txXfrm>
        <a:off x="0" y="1071918"/>
        <a:ext cx="3414946" cy="2048967"/>
      </dsp:txXfrm>
    </dsp:sp>
    <dsp:sp modelId="{A2B3B03D-38E5-FA49-AAB8-6A3E9575BFE8}">
      <dsp:nvSpPr>
        <dsp:cNvPr id="0" name=""/>
        <dsp:cNvSpPr/>
      </dsp:nvSpPr>
      <dsp:spPr>
        <a:xfrm>
          <a:off x="3756441" y="1071918"/>
          <a:ext cx="3414946" cy="2048967"/>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This allowed for the group to effectively have meetings with a target of at least 1 call a week</a:t>
          </a:r>
        </a:p>
      </dsp:txBody>
      <dsp:txXfrm>
        <a:off x="3756441" y="1071918"/>
        <a:ext cx="3414946" cy="2048967"/>
      </dsp:txXfrm>
    </dsp:sp>
    <dsp:sp modelId="{21E94A64-9AAE-6049-9A00-D143372D7EDA}">
      <dsp:nvSpPr>
        <dsp:cNvPr id="0" name=""/>
        <dsp:cNvSpPr/>
      </dsp:nvSpPr>
      <dsp:spPr>
        <a:xfrm>
          <a:off x="7512882" y="1071918"/>
          <a:ext cx="3414946" cy="2048967"/>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If any members did not come to the lab meetings or join the calls they could be informed on what was discussed on the </a:t>
          </a:r>
          <a:r>
            <a:rPr lang="en-US" sz="1900" kern="1200" dirty="0" err="1"/>
            <a:t>whatsapp</a:t>
          </a:r>
          <a:r>
            <a:rPr lang="en-US" sz="1900" kern="1200" dirty="0"/>
            <a:t> </a:t>
          </a:r>
          <a:r>
            <a:rPr lang="en-US" sz="1900" kern="1200" dirty="0" err="1"/>
            <a:t>groupchat</a:t>
          </a:r>
          <a:r>
            <a:rPr lang="en-US" sz="1900" kern="1200" dirty="0"/>
            <a:t> </a:t>
          </a:r>
        </a:p>
      </dsp:txBody>
      <dsp:txXfrm>
        <a:off x="7512882" y="1071918"/>
        <a:ext cx="3414946" cy="20489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8A19-3B5D-E445-BB0C-1BE854BCEE41}">
      <dsp:nvSpPr>
        <dsp:cNvPr id="0" name=""/>
        <dsp:cNvSpPr/>
      </dsp:nvSpPr>
      <dsp:spPr>
        <a:xfrm>
          <a:off x="0" y="13420"/>
          <a:ext cx="10927829" cy="134257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 weeks had very little contact which caused a lack of understanding on how far the project was getting along </a:t>
          </a:r>
        </a:p>
      </dsp:txBody>
      <dsp:txXfrm>
        <a:off x="65539" y="78959"/>
        <a:ext cx="10796751" cy="1211496"/>
      </dsp:txXfrm>
    </dsp:sp>
    <dsp:sp modelId="{FC927C27-A34C-FC43-AE8D-41A2C48D9A5B}">
      <dsp:nvSpPr>
        <dsp:cNvPr id="0" name=""/>
        <dsp:cNvSpPr/>
      </dsp:nvSpPr>
      <dsp:spPr>
        <a:xfrm>
          <a:off x="0" y="1425115"/>
          <a:ext cx="10927829" cy="1342574"/>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 meetings and calls were very short as there was either not much to update or no problems that needed addressing. This time could be used to plan slightly ahead for the coming tasks that may have needed doing.</a:t>
          </a:r>
        </a:p>
      </dsp:txBody>
      <dsp:txXfrm>
        <a:off x="65539" y="1490654"/>
        <a:ext cx="10796751" cy="1211496"/>
      </dsp:txXfrm>
    </dsp:sp>
    <dsp:sp modelId="{AEDDD407-3972-2440-9F07-8BB7326495B4}">
      <dsp:nvSpPr>
        <dsp:cNvPr id="0" name=""/>
        <dsp:cNvSpPr/>
      </dsp:nvSpPr>
      <dsp:spPr>
        <a:xfrm>
          <a:off x="0" y="2836810"/>
          <a:ext cx="10927829" cy="1342574"/>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could better document and take note of what was being discussed in meetings </a:t>
          </a:r>
        </a:p>
      </dsp:txBody>
      <dsp:txXfrm>
        <a:off x="65539" y="2902349"/>
        <a:ext cx="10796751" cy="12114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5F6C8-E51F-4543-82C3-8BB17C5FEA4E}" type="datetimeFigureOut">
              <a:rPr lang="en-GB" smtClean="0"/>
              <a:t>01/05/2024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B9B5F-F2F8-44F4-821D-B543DF2A7D21}" type="slidenum">
              <a:rPr lang="en-GB" smtClean="0"/>
              <a:t>‹#›</a:t>
            </a:fld>
            <a:endParaRPr lang="en-GB"/>
          </a:p>
        </p:txBody>
      </p:sp>
    </p:spTree>
    <p:extLst>
      <p:ext uri="{BB962C8B-B14F-4D97-AF65-F5344CB8AC3E}">
        <p14:creationId xmlns:p14="http://schemas.microsoft.com/office/powerpoint/2010/main" val="22094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starting with the project brief, we were tasked by IBM to create an interactive web application. Students were supposed to be able to access the web app, and then be directed to the IBM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SkillsBuild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website, and record a history of their activity or completion. Students were then supposed to be able to earn badges as they made progress, and we as a group came up with some gamification techniques to engage with students and encourage further usage of the web application.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2</a:t>
            </a:fld>
            <a:endParaRPr lang="en-GB"/>
          </a:p>
        </p:txBody>
      </p:sp>
    </p:spTree>
    <p:extLst>
      <p:ext uri="{BB962C8B-B14F-4D97-AF65-F5344CB8AC3E}">
        <p14:creationId xmlns:p14="http://schemas.microsoft.com/office/powerpoint/2010/main" val="864373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Another one of the impacts we expected was a smaller skills gap. There is normally a large skills gap between the skills that job seekers and the skills that are required or wanted by employers. This web application promotes easier acquisition of skills needed for high-end jobs, and will hopefully pave the way for similar platforms that can help promote easier learning.</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11</a:t>
            </a:fld>
            <a:endParaRPr lang="en-GB"/>
          </a:p>
        </p:txBody>
      </p:sp>
    </p:spTree>
    <p:extLst>
      <p:ext uri="{BB962C8B-B14F-4D97-AF65-F5344CB8AC3E}">
        <p14:creationId xmlns:p14="http://schemas.microsoft.com/office/powerpoint/2010/main" val="196068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lastly one of the impacts we expected was general easier access to education. High quality educational resources are normally not easily attainable for the less privileged. Our web platform breaks a few barriers to education by providing accessible learning opportunities to users worldwide. We expect this to become a trend in the world of education and promote easier access to education.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12</a:t>
            </a:fld>
            <a:endParaRPr lang="en-GB"/>
          </a:p>
        </p:txBody>
      </p:sp>
    </p:spTree>
    <p:extLst>
      <p:ext uri="{BB962C8B-B14F-4D97-AF65-F5344CB8AC3E}">
        <p14:creationId xmlns:p14="http://schemas.microsoft.com/office/powerpoint/2010/main" val="271987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d14be186e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d14be186e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d1593aaf9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d1593aaf9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d14be186e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14be186e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rPr>
              <a:t>We decided to use Okta to handle the login system</a:t>
            </a:r>
          </a:p>
          <a:p>
            <a:endParaRPr lang="en-US" dirty="0"/>
          </a:p>
        </p:txBody>
      </p:sp>
      <p:sp>
        <p:nvSpPr>
          <p:cNvPr id="4" name="Slide Number Placeholder 3"/>
          <p:cNvSpPr>
            <a:spLocks noGrp="1"/>
          </p:cNvSpPr>
          <p:nvPr>
            <p:ph type="sldNum" sz="quarter" idx="5"/>
          </p:nvPr>
        </p:nvSpPr>
        <p:spPr/>
        <p:txBody>
          <a:bodyPr/>
          <a:lstStyle/>
          <a:p>
            <a:fld id="{14CE32CB-BAD6-0442-85BD-50CE1D77F8BE}" type="slidenum">
              <a:rPr lang="en-US" smtClean="0"/>
              <a:t>26</a:t>
            </a:fld>
            <a:endParaRPr lang="en-US"/>
          </a:p>
        </p:txBody>
      </p:sp>
    </p:spTree>
    <p:extLst>
      <p:ext uri="{BB962C8B-B14F-4D97-AF65-F5344CB8AC3E}">
        <p14:creationId xmlns:p14="http://schemas.microsoft.com/office/powerpoint/2010/main" val="139964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rPr>
              <a:t>We used Oktas </a:t>
            </a:r>
            <a:r>
              <a:rPr lang="en-GB" sz="1800" dirty="0" err="1">
                <a:effectLst/>
                <a:latin typeface="Calibri" panose="020F0502020204030204" pitchFamily="34" charset="0"/>
              </a:rPr>
              <a:t>Oauth</a:t>
            </a:r>
            <a:r>
              <a:rPr lang="en-GB" sz="1800" dirty="0">
                <a:effectLst/>
                <a:latin typeface="Calibri" panose="020F0502020204030204" pitchFamily="34" charset="0"/>
              </a:rPr>
              <a:t> service. This is more secure than a local authentication system because:</a:t>
            </a:r>
          </a:p>
          <a:p>
            <a:r>
              <a:rPr lang="en-US" dirty="0"/>
              <a:t>The user doesn’t enter any sensitive info into our application as it is instead handled by an external provider, in this case Okta. </a:t>
            </a:r>
          </a:p>
          <a:p>
            <a:r>
              <a:rPr lang="en-US" dirty="0"/>
              <a:t>This means that we don’t have to keep password stored which is one less headache for developers. </a:t>
            </a:r>
          </a:p>
          <a:p>
            <a:endParaRPr lang="en-US" dirty="0"/>
          </a:p>
          <a:p>
            <a:r>
              <a:rPr lang="en-US" dirty="0"/>
              <a:t>An authentication token is sent to our program which expires after a certain amount of time meaning if a token is stolen by an attacker, then it will quickly become useless. </a:t>
            </a:r>
          </a:p>
          <a:p>
            <a:r>
              <a:rPr lang="en-US" dirty="0"/>
              <a:t>Its also very unlikely an attacker could intercept data as the </a:t>
            </a:r>
            <a:r>
              <a:rPr lang="en-US" dirty="0" err="1"/>
              <a:t>Oauth</a:t>
            </a:r>
            <a:r>
              <a:rPr lang="en-US" dirty="0"/>
              <a:t> 2 spec uses Transport Layer Security or TLS which is a modern security protocol that good encryption standards. </a:t>
            </a:r>
          </a:p>
          <a:p>
            <a:endParaRPr lang="en-US" dirty="0"/>
          </a:p>
          <a:p>
            <a:r>
              <a:rPr lang="en-US" dirty="0"/>
              <a:t>Okta supports logging in via google which is more convenient for the user as it is one less password to remember. </a:t>
            </a:r>
          </a:p>
          <a:p>
            <a:r>
              <a:rPr lang="en-US" dirty="0"/>
              <a:t>In the future, we could implement a different </a:t>
            </a:r>
            <a:r>
              <a:rPr lang="en-US" dirty="0" err="1"/>
              <a:t>Oauth</a:t>
            </a:r>
            <a:r>
              <a:rPr lang="en-US" dirty="0"/>
              <a:t> system that supports logging in via other big internet services. </a:t>
            </a:r>
          </a:p>
          <a:p>
            <a:r>
              <a:rPr lang="en-US"/>
              <a:t>Here </a:t>
            </a:r>
            <a:r>
              <a:rPr lang="en-US" dirty="0"/>
              <a:t>are some examples of other companies that allow you to authenticate requests using their services. New slide with company logos</a:t>
            </a:r>
          </a:p>
          <a:p>
            <a:endParaRPr lang="en-US" dirty="0"/>
          </a:p>
          <a:p>
            <a:endParaRPr lang="en-US" dirty="0"/>
          </a:p>
        </p:txBody>
      </p:sp>
      <p:sp>
        <p:nvSpPr>
          <p:cNvPr id="4" name="Slide Number Placeholder 3"/>
          <p:cNvSpPr>
            <a:spLocks noGrp="1"/>
          </p:cNvSpPr>
          <p:nvPr>
            <p:ph type="sldNum" sz="quarter" idx="5"/>
          </p:nvPr>
        </p:nvSpPr>
        <p:spPr/>
        <p:txBody>
          <a:bodyPr/>
          <a:lstStyle/>
          <a:p>
            <a:fld id="{14CE32CB-BAD6-0442-85BD-50CE1D77F8BE}" type="slidenum">
              <a:rPr lang="en-US" smtClean="0"/>
              <a:t>27</a:t>
            </a:fld>
            <a:endParaRPr lang="en-US"/>
          </a:p>
        </p:txBody>
      </p:sp>
    </p:spTree>
    <p:extLst>
      <p:ext uri="{BB962C8B-B14F-4D97-AF65-F5344CB8AC3E}">
        <p14:creationId xmlns:p14="http://schemas.microsoft.com/office/powerpoint/2010/main" val="1998697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666C70"/>
                </a:solidFill>
                <a:effectLst/>
                <a:latin typeface="__Roboto_68a5d2"/>
              </a:rPr>
              <a:t>Facebook, Google, GitHub, Twitter, LinkedIn, Microsoft, and Amazon</a:t>
            </a:r>
            <a:endParaRPr lang="en-US" dirty="0"/>
          </a:p>
        </p:txBody>
      </p:sp>
      <p:sp>
        <p:nvSpPr>
          <p:cNvPr id="4" name="Slide Number Placeholder 3"/>
          <p:cNvSpPr>
            <a:spLocks noGrp="1"/>
          </p:cNvSpPr>
          <p:nvPr>
            <p:ph type="sldNum" sz="quarter" idx="5"/>
          </p:nvPr>
        </p:nvSpPr>
        <p:spPr/>
        <p:txBody>
          <a:bodyPr/>
          <a:lstStyle/>
          <a:p>
            <a:fld id="{14CE32CB-BAD6-0442-85BD-50CE1D77F8BE}" type="slidenum">
              <a:rPr lang="en-US" smtClean="0"/>
              <a:t>28</a:t>
            </a:fld>
            <a:endParaRPr lang="en-US"/>
          </a:p>
        </p:txBody>
      </p:sp>
    </p:spTree>
    <p:extLst>
      <p:ext uri="{BB962C8B-B14F-4D97-AF65-F5344CB8AC3E}">
        <p14:creationId xmlns:p14="http://schemas.microsoft.com/office/powerpoint/2010/main" val="252133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Okta also supports 2 factor authentication which is something that we could implement in the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involves using a trusted device to confirm any correct login attempts to ensure that the user is who they say they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usually involves a phone receiving a temporary one time code or an app that uses algorithms to generate identical codes on both that device and the server, </a:t>
            </a:r>
            <a:r>
              <a:rPr lang="en-US" dirty="0" err="1"/>
              <a:t>whichexpire</a:t>
            </a:r>
            <a:r>
              <a:rPr lang="en-US" dirty="0"/>
              <a:t> every few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could potentially implement this using the Okta’s 2 factor app called Verify. </a:t>
            </a:r>
          </a:p>
          <a:p>
            <a:endParaRPr lang="en-US" dirty="0"/>
          </a:p>
        </p:txBody>
      </p:sp>
      <p:sp>
        <p:nvSpPr>
          <p:cNvPr id="4" name="Slide Number Placeholder 3"/>
          <p:cNvSpPr>
            <a:spLocks noGrp="1"/>
          </p:cNvSpPr>
          <p:nvPr>
            <p:ph type="sldNum" sz="quarter" idx="5"/>
          </p:nvPr>
        </p:nvSpPr>
        <p:spPr/>
        <p:txBody>
          <a:bodyPr/>
          <a:lstStyle/>
          <a:p>
            <a:fld id="{14CE32CB-BAD6-0442-85BD-50CE1D77F8BE}" type="slidenum">
              <a:rPr lang="en-US" smtClean="0"/>
              <a:t>29</a:t>
            </a:fld>
            <a:endParaRPr lang="en-US"/>
          </a:p>
        </p:txBody>
      </p:sp>
    </p:spTree>
    <p:extLst>
      <p:ext uri="{BB962C8B-B14F-4D97-AF65-F5344CB8AC3E}">
        <p14:creationId xmlns:p14="http://schemas.microsoft.com/office/powerpoint/2010/main" val="112426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with this, our group had positive aims we intended to achieve through our project, as well as positive impacts we wanted the project to have, which served as the overall purpose of the project.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3</a:t>
            </a:fld>
            <a:endParaRPr lang="en-GB"/>
          </a:p>
        </p:txBody>
      </p:sp>
    </p:spTree>
    <p:extLst>
      <p:ext uri="{BB962C8B-B14F-4D97-AF65-F5344CB8AC3E}">
        <p14:creationId xmlns:p14="http://schemas.microsoft.com/office/powerpoint/2010/main" val="24655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A5C04D-F6C8-4A43-91CA-7D50AC0061CD}" type="slidenum">
              <a:rPr lang="en-US" smtClean="0"/>
              <a:t>33</a:t>
            </a:fld>
            <a:endParaRPr lang="en-US"/>
          </a:p>
        </p:txBody>
      </p:sp>
    </p:spTree>
    <p:extLst>
      <p:ext uri="{BB962C8B-B14F-4D97-AF65-F5344CB8AC3E}">
        <p14:creationId xmlns:p14="http://schemas.microsoft.com/office/powerpoint/2010/main" val="371108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one of our project aims was skill enhancement. Our platform aimed to empower aspiring students with the opportunity to enhance their skills and knowledge in various topics, including AI, Data Science, Cloud Computing and others.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4</a:t>
            </a:fld>
            <a:endParaRPr lang="en-GB"/>
          </a:p>
        </p:txBody>
      </p:sp>
    </p:spTree>
    <p:extLst>
      <p:ext uri="{BB962C8B-B14F-4D97-AF65-F5344CB8AC3E}">
        <p14:creationId xmlns:p14="http://schemas.microsoft.com/office/powerpoint/2010/main" val="86216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Another one of our aims was creating more learning opportunities. Partnering with IBM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SkillsBuild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allowed us to provide access to a vast range of high-quality courses and modules for students to learn alongside their regular school work.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5</a:t>
            </a:fld>
            <a:endParaRPr lang="en-GB"/>
          </a:p>
        </p:txBody>
      </p:sp>
    </p:spTree>
    <p:extLst>
      <p:ext uri="{BB962C8B-B14F-4D97-AF65-F5344CB8AC3E}">
        <p14:creationId xmlns:p14="http://schemas.microsoft.com/office/powerpoint/2010/main" val="44837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Another one of our aims was creating career opportunities. By creating more learning opportunities and making way for skill enhancement, we intended on empowering more aspiring students to have a solid gateway into their desired careers.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6</a:t>
            </a:fld>
            <a:endParaRPr lang="en-GB"/>
          </a:p>
        </p:txBody>
      </p:sp>
    </p:spTree>
    <p:extLst>
      <p:ext uri="{BB962C8B-B14F-4D97-AF65-F5344CB8AC3E}">
        <p14:creationId xmlns:p14="http://schemas.microsoft.com/office/powerpoint/2010/main" val="2991143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Another one of our aims was engagement and motivation. We wanted to create a platform that encouraged motivation and keep the students engaged throughout their learning journey. We intended on doing this by using gamification elements, that have a fun element in them, that keep students committed and on track with their learning goals.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7</a:t>
            </a:fld>
            <a:endParaRPr lang="en-GB"/>
          </a:p>
        </p:txBody>
      </p:sp>
    </p:spTree>
    <p:extLst>
      <p:ext uri="{BB962C8B-B14F-4D97-AF65-F5344CB8AC3E}">
        <p14:creationId xmlns:p14="http://schemas.microsoft.com/office/powerpoint/2010/main" val="3069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lastly one of our aims was community building. We wanted our platform to be interactive with other users, so students can connect with others, share ideas, and support each other's growth.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8</a:t>
            </a:fld>
            <a:endParaRPr lang="en-GB"/>
          </a:p>
        </p:txBody>
      </p:sp>
    </p:spTree>
    <p:extLst>
      <p:ext uri="{BB962C8B-B14F-4D97-AF65-F5344CB8AC3E}">
        <p14:creationId xmlns:p14="http://schemas.microsoft.com/office/powerpoint/2010/main" val="341083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With these aims, we wanted our platform to have positive impacts as our expected outcomes, and overall serve as the purpose of the project.</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9</a:t>
            </a:fld>
            <a:endParaRPr lang="en-GB"/>
          </a:p>
        </p:txBody>
      </p:sp>
    </p:spTree>
    <p:extLst>
      <p:ext uri="{BB962C8B-B14F-4D97-AF65-F5344CB8AC3E}">
        <p14:creationId xmlns:p14="http://schemas.microsoft.com/office/powerpoint/2010/main" val="1756774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One of the first impacts we expected was innovation in education. By using the power of technology and gamification in our web application, we hoped that this project will provide and lead to a step forward in the use of technology in the world of education.</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86BB9B5F-F2F8-44F4-821D-B543DF2A7D21}" type="slidenum">
              <a:rPr lang="en-GB" smtClean="0"/>
              <a:t>10</a:t>
            </a:fld>
            <a:endParaRPr lang="en-GB"/>
          </a:p>
        </p:txBody>
      </p:sp>
    </p:spTree>
    <p:extLst>
      <p:ext uri="{BB962C8B-B14F-4D97-AF65-F5344CB8AC3E}">
        <p14:creationId xmlns:p14="http://schemas.microsoft.com/office/powerpoint/2010/main" val="2610104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C5DA-AEFE-1414-3CDE-680A67746E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E88F01E-E295-1DF8-B016-9F26248F02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0212FA-B101-BE59-7ED7-EF6FB708BF7A}"/>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ECF5D493-45C8-3B32-2BA1-908F8F9FCC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8B0C47-50DB-5F12-7F4A-F5662252F5C3}"/>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368886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06F5-6B1A-AA32-3CC9-1590C1DAF6B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43555C8-05EE-1D18-F6E2-B2D9C8FF28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D057C9-EA03-84D1-4533-4EEB4B413E49}"/>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C8A2B988-3D3A-DDB2-81BB-D985A42C74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20B6ED-16C5-E136-51E7-64AB39869D02}"/>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2554745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0F5F2C-C87D-0168-8B5A-2CEA4F87B7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239686-4F64-9BAA-BA7F-D670C931D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166294-6080-73C2-44B0-BD435485C2E7}"/>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05C025A1-A975-C65C-6BD0-5E6B1B8FD1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66CE32-A225-C08F-CF12-C2DC8DC724AB}"/>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1922150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786A-372E-9FD7-B8C4-977BB8B132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45C23C-15F9-9F4F-F4D3-77D15F9558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3816CD-3CEC-26F8-C26F-D147749E3C74}"/>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9024FB49-AF8B-0215-F5C6-F9D6491D32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C144D-1CE8-6318-4763-49D198EFF1C7}"/>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92550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8A72-1F91-613B-30E5-83330B8FF1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3A4A35B-C554-3A56-45EC-8E276108A3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DABD74-0C46-0160-5069-0BD2B85FAE48}"/>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23392D94-9AA2-4A29-2974-0CE3458DA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490D0-191E-3E7A-6993-05D4B4648218}"/>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2479237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1988-3740-5B6B-CDAC-C1ACB9CAA45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71C3B7-9238-BDB6-3299-6D1F5EA17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86FBAE4-B264-818D-F50C-83923B38EEA6}"/>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D7C46FFF-E04A-3E7F-D7CE-4A6BB06F2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6DA7A-696B-BD64-E592-E8CFB6064291}"/>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205717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4306-2094-86B1-8B48-D9FD35F9628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8692C2-72E2-737B-2138-F5A13B680BD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DFBF682-EAE1-EFF9-C00A-A1C4EF6CD8B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3711E17-BE01-7695-9717-87477728EE49}"/>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6" name="Footer Placeholder 5">
            <a:extLst>
              <a:ext uri="{FF2B5EF4-FFF2-40B4-BE49-F238E27FC236}">
                <a16:creationId xmlns:a16="http://schemas.microsoft.com/office/drawing/2014/main" id="{46CFBAD3-C976-E494-CC13-39D7A4310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B892D-6C74-29A2-F1C0-2861D0E139A4}"/>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2892405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5C8F-42AE-EDBE-3851-A42C1CAF9B0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806823-B4A0-F397-6B78-12C380F096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5D1FAB-A83A-69EA-5493-5CF030A722F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5E7A2D9-08E6-4E10-A810-2371342D82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7684BB-EA79-2D50-C1EB-92933DAD89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D7E02AC-6B72-464A-12B0-E86357FFFC6C}"/>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8" name="Footer Placeholder 7">
            <a:extLst>
              <a:ext uri="{FF2B5EF4-FFF2-40B4-BE49-F238E27FC236}">
                <a16:creationId xmlns:a16="http://schemas.microsoft.com/office/drawing/2014/main" id="{866F8E05-B31B-943F-4F02-C491B0CB84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024878-CAE0-EF30-0633-76549B6593D9}"/>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1808857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3594-86D7-110C-FBFF-6F515869BBA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28F8E6D-BBA7-2349-E7D4-B5D8603ECE10}"/>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4" name="Footer Placeholder 3">
            <a:extLst>
              <a:ext uri="{FF2B5EF4-FFF2-40B4-BE49-F238E27FC236}">
                <a16:creationId xmlns:a16="http://schemas.microsoft.com/office/drawing/2014/main" id="{9CF04B05-EC12-8202-E91F-794E057067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9CED92-079A-49BA-A545-1B734D330CC9}"/>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3914558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E2B21-7585-8A97-D50C-066FFDD59741}"/>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3" name="Footer Placeholder 2">
            <a:extLst>
              <a:ext uri="{FF2B5EF4-FFF2-40B4-BE49-F238E27FC236}">
                <a16:creationId xmlns:a16="http://schemas.microsoft.com/office/drawing/2014/main" id="{160844CC-F5F7-688B-487F-F8F6486EBB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91478C-3DA3-33AD-7628-599254D8CDA4}"/>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145393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4E4A-90FC-B871-499C-CDE6A05D6EC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1DDF4A5-A674-50E3-E93B-049F3CB4D0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71E6808-CCE0-13D8-8242-EC6FBB901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A73379-A2E9-60F2-32D4-521C5E7A5281}"/>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6" name="Footer Placeholder 5">
            <a:extLst>
              <a:ext uri="{FF2B5EF4-FFF2-40B4-BE49-F238E27FC236}">
                <a16:creationId xmlns:a16="http://schemas.microsoft.com/office/drawing/2014/main" id="{833DCA0F-981F-9927-B3F1-32365AA98F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949E1-7F80-7F1E-5436-0884A8DDC6D7}"/>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3269048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C70B4-5FE5-17A1-084F-796454D74B1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2243E8F-20F0-73DD-EEF7-819E95A85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36C231-B17B-A34C-4302-BF4EC8CE00B7}"/>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D3D22CE5-14A3-E24E-F0C0-C254210243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C8C262-0243-E30D-B0EC-3F6EF8259667}"/>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912788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DB59C-CA39-C812-07CC-107EC50AA2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DDD050-538A-AD2B-56D7-F62C95345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343E82-D011-03D4-C8CE-CFFC82026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0AAEA-A014-6E3F-C01D-949D05938CDC}"/>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6" name="Footer Placeholder 5">
            <a:extLst>
              <a:ext uri="{FF2B5EF4-FFF2-40B4-BE49-F238E27FC236}">
                <a16:creationId xmlns:a16="http://schemas.microsoft.com/office/drawing/2014/main" id="{3784487E-AC7A-7B08-BECC-7B095974F0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67C1AE-3513-21CA-F44C-B3D53F226E31}"/>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67769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C17C2-2071-2B57-C3E5-97D6A1624F2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C9ECC6-2B52-E4A3-C298-7091C9D7D3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C26082B-9E87-452E-CFA1-CDBB5401B9F3}"/>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B8F8CF8F-355E-16C4-4D84-FA7C728CC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0CCED-B19F-51D2-CDDE-E8F5F7271239}"/>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25739952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E8DD8-9EDC-E147-0802-1D838992120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E859331-0749-CB58-1F5D-6E0773D04B8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98E2C7-7A37-2491-756C-F0497FE21433}"/>
              </a:ext>
            </a:extLst>
          </p:cNvPr>
          <p:cNvSpPr>
            <a:spLocks noGrp="1"/>
          </p:cNvSpPr>
          <p:nvPr>
            <p:ph type="dt" sz="half" idx="10"/>
          </p:nvPr>
        </p:nvSpPr>
        <p:spPr/>
        <p:txBody>
          <a:body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2334BA42-70CC-FA40-45CC-D69E518A8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DD05-1224-A529-BB49-2FC937C2E447}"/>
              </a:ext>
            </a:extLst>
          </p:cNvPr>
          <p:cNvSpPr>
            <a:spLocks noGrp="1"/>
          </p:cNvSpPr>
          <p:nvPr>
            <p:ph type="sldNum" sz="quarter" idx="12"/>
          </p:nvPr>
        </p:nvSpPr>
        <p:spPr/>
        <p:txBody>
          <a:bodyPr/>
          <a:lstStyle/>
          <a:p>
            <a:fld id="{07B4FD0F-A4BE-7B48-89D1-D750BA91F841}" type="slidenum">
              <a:rPr lang="en-US" smtClean="0"/>
              <a:t>‹#›</a:t>
            </a:fld>
            <a:endParaRPr lang="en-US"/>
          </a:p>
        </p:txBody>
      </p:sp>
    </p:spTree>
    <p:extLst>
      <p:ext uri="{BB962C8B-B14F-4D97-AF65-F5344CB8AC3E}">
        <p14:creationId xmlns:p14="http://schemas.microsoft.com/office/powerpoint/2010/main" val="192863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CFF3-F0AF-7A46-2597-87C3EFDF587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A20D993-67C6-51C7-C6CD-844115B44A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9B085FF-C1DA-CF24-290B-020D020217AC}"/>
              </a:ext>
            </a:extLst>
          </p:cNvPr>
          <p:cNvSpPr>
            <a:spLocks noGrp="1"/>
          </p:cNvSpPr>
          <p:nvPr>
            <p:ph type="dt" sz="half" idx="10"/>
          </p:nvPr>
        </p:nvSpPr>
        <p:spPr/>
        <p:txBody>
          <a:bodyPr/>
          <a:lstStyle/>
          <a:p>
            <a:fld id="{48A87A34-81AB-432B-8DAE-1953F412C126}" type="datetimeFigureOut">
              <a:rPr lang="en-US" smtClean="0"/>
              <a:pPr/>
              <a:t>5/1/2024</a:t>
            </a:fld>
            <a:endParaRPr lang="en-US" dirty="0"/>
          </a:p>
        </p:txBody>
      </p:sp>
      <p:sp>
        <p:nvSpPr>
          <p:cNvPr id="5" name="Footer Placeholder 4">
            <a:extLst>
              <a:ext uri="{FF2B5EF4-FFF2-40B4-BE49-F238E27FC236}">
                <a16:creationId xmlns:a16="http://schemas.microsoft.com/office/drawing/2014/main" id="{E864AC87-C4C8-E745-1202-C0AA31A6D4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B5ECBE-E201-FE91-7FB6-543DAA54AAA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2427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4AB5-86C2-946E-67E5-3BD9A0EE49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4CF6A92-6D28-40D8-94F1-8F623A782BF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FFEE03-5A06-43F5-A80C-8A27FC871509}"/>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5" name="Footer Placeholder 4">
            <a:extLst>
              <a:ext uri="{FF2B5EF4-FFF2-40B4-BE49-F238E27FC236}">
                <a16:creationId xmlns:a16="http://schemas.microsoft.com/office/drawing/2014/main" id="{1354F48F-7A65-8526-81E5-2E2BA8E21F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7DA9FC-86B2-BD3B-AFAB-81A9568E484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1060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60BF2-A968-A8F5-9EF6-39508E197C0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4DEFA3-9897-39D1-5515-3AEB98C14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C539094-B66D-FBAB-4E72-8D8B481A0F60}"/>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5" name="Footer Placeholder 4">
            <a:extLst>
              <a:ext uri="{FF2B5EF4-FFF2-40B4-BE49-F238E27FC236}">
                <a16:creationId xmlns:a16="http://schemas.microsoft.com/office/drawing/2014/main" id="{19134A3A-216E-AC41-3D4F-4FE492B370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F02D26-3933-AB40-DD60-034E81CD82E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86222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CEE0E-FD51-F69C-6EBB-05773A2CE0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1D7564-E4A7-2A4C-4790-C47AA8E027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C3C95E1-CB99-88B7-1518-E0E2F9C912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F2FCD67-5DF2-A542-0F0C-3A1D8E9F92C9}"/>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6" name="Footer Placeholder 5">
            <a:extLst>
              <a:ext uri="{FF2B5EF4-FFF2-40B4-BE49-F238E27FC236}">
                <a16:creationId xmlns:a16="http://schemas.microsoft.com/office/drawing/2014/main" id="{8BEE188B-E3FD-B30B-FEB5-A0A3364261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CEB659-6960-93C7-3226-2B28066F0F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4916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7A62-AF9E-5AAF-B02B-E4145F56DAB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722A60-9337-E81B-583F-43B1EFCEF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21512A-57B7-92E3-7473-E64276498D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C7A8FB-F086-1197-692B-A262D04168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A5B1AB5-CB53-3E29-596D-6152EFC5983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9EC8A85-6E84-7624-5BC4-E74C9557E493}"/>
              </a:ext>
            </a:extLst>
          </p:cNvPr>
          <p:cNvSpPr>
            <a:spLocks noGrp="1"/>
          </p:cNvSpPr>
          <p:nvPr>
            <p:ph type="dt" sz="half" idx="10"/>
          </p:nvPr>
        </p:nvSpPr>
        <p:spPr/>
        <p:txBody>
          <a:bodyPr/>
          <a:lstStyle/>
          <a:p>
            <a:fld id="{48A87A34-81AB-432B-8DAE-1953F412C126}" type="datetimeFigureOut">
              <a:rPr lang="en-US" smtClean="0"/>
              <a:pPr/>
              <a:t>5/1/2024</a:t>
            </a:fld>
            <a:endParaRPr lang="en-US" dirty="0"/>
          </a:p>
        </p:txBody>
      </p:sp>
      <p:sp>
        <p:nvSpPr>
          <p:cNvPr id="8" name="Footer Placeholder 7">
            <a:extLst>
              <a:ext uri="{FF2B5EF4-FFF2-40B4-BE49-F238E27FC236}">
                <a16:creationId xmlns:a16="http://schemas.microsoft.com/office/drawing/2014/main" id="{4E6BCE1E-167A-5834-3C95-F21C5B2048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E6283BC-51DF-575A-DED9-C9AA24AE29D2}"/>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02175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3E4A-95E0-DC10-4DBF-86425C98488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82F8C4F-23AA-3B56-9B14-7356FB23EEB7}"/>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4" name="Footer Placeholder 3">
            <a:extLst>
              <a:ext uri="{FF2B5EF4-FFF2-40B4-BE49-F238E27FC236}">
                <a16:creationId xmlns:a16="http://schemas.microsoft.com/office/drawing/2014/main" id="{A1FB1258-DBC9-BE82-058E-2A7CAEF5100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6CB786-CE61-D72B-BA30-BC86A207494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75086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88ACA-0AF8-B143-E937-86535E0956D5}"/>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3" name="Footer Placeholder 2">
            <a:extLst>
              <a:ext uri="{FF2B5EF4-FFF2-40B4-BE49-F238E27FC236}">
                <a16:creationId xmlns:a16="http://schemas.microsoft.com/office/drawing/2014/main" id="{E14E2007-71E4-6BC4-5C77-689CC3C78B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24D6D6F-9270-912A-B978-AB8A8979CE9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66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71E06-8AB9-B75D-C54C-78B7D5998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F3D8480-BD00-4BE5-8A1E-708D5A8BF8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8B9A0-B852-F6C8-0980-67677E7AB061}"/>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2B87C27D-4DAB-77DF-6C46-D5372E9338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DE9A53-DB46-55E7-BA0B-2C5E951207D5}"/>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9994911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C991-6604-DD89-ACAA-97049A77E0C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B468CC-7AF7-4399-E89A-05BF5264D3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5E95032-C1D7-C416-2781-2ADAE4283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302594B-27A0-2D3F-D06D-87680E438928}"/>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6" name="Footer Placeholder 5">
            <a:extLst>
              <a:ext uri="{FF2B5EF4-FFF2-40B4-BE49-F238E27FC236}">
                <a16:creationId xmlns:a16="http://schemas.microsoft.com/office/drawing/2014/main" id="{D2E972D2-5383-567B-DF2C-F380414572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5FC9F7-738E-D3F1-3D68-7C8610FF52C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2768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EA58-8955-59B4-2FDF-C265FA78FC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0EA3364-C206-7F07-A7DF-C06E18570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2D061E-DF26-1C31-1ADD-FF0E973B7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D76A1EE-2572-DF2D-0E7A-5861ED5DDFBC}"/>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6" name="Footer Placeholder 5">
            <a:extLst>
              <a:ext uri="{FF2B5EF4-FFF2-40B4-BE49-F238E27FC236}">
                <a16:creationId xmlns:a16="http://schemas.microsoft.com/office/drawing/2014/main" id="{327D4DE1-46BD-AFF4-FEAC-BCCA7B2DFD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B74035-A9C1-16B2-DB70-5CA9DB10A76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0907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EED1-735D-8A46-FE4B-24A3BC9E74E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43F49F-E69C-746F-1BD5-453D678E6AC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87A85A-000C-216A-05D5-F81824BDEA02}"/>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5" name="Footer Placeholder 4">
            <a:extLst>
              <a:ext uri="{FF2B5EF4-FFF2-40B4-BE49-F238E27FC236}">
                <a16:creationId xmlns:a16="http://schemas.microsoft.com/office/drawing/2014/main" id="{84C42556-6F93-5CF1-4F9C-4A7B37AD3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0B9D91-54DB-C56E-82F7-1052CE9653B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9356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8DF8E-4258-E4C0-5CB4-1F0A35673AB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3D2B5C-D622-2D40-989D-F7941C9155C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E26212-3760-6B29-0719-B5ABBE218A3A}"/>
              </a:ext>
            </a:extLst>
          </p:cNvPr>
          <p:cNvSpPr>
            <a:spLocks noGrp="1"/>
          </p:cNvSpPr>
          <p:nvPr>
            <p:ph type="dt" sz="half" idx="10"/>
          </p:nvPr>
        </p:nvSpPr>
        <p:spPr/>
        <p:txBody>
          <a:bodyPr/>
          <a:lstStyle/>
          <a:p>
            <a:fld id="{48A87A34-81AB-432B-8DAE-1953F412C126}" type="datetimeFigureOut">
              <a:rPr lang="en-US" smtClean="0"/>
              <a:t>5/1/2024</a:t>
            </a:fld>
            <a:endParaRPr lang="en-US" dirty="0"/>
          </a:p>
        </p:txBody>
      </p:sp>
      <p:sp>
        <p:nvSpPr>
          <p:cNvPr id="5" name="Footer Placeholder 4">
            <a:extLst>
              <a:ext uri="{FF2B5EF4-FFF2-40B4-BE49-F238E27FC236}">
                <a16:creationId xmlns:a16="http://schemas.microsoft.com/office/drawing/2014/main" id="{D47C0717-BA41-0DCA-74B6-0FF080A10F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17F00CD-991D-C175-5701-A1E8BE4D4F7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36615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680600" y="1676400"/>
            <a:ext cx="10830800" cy="21180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6400">
                <a:solidFill>
                  <a:schemeClr val="lt1"/>
                </a:solidFill>
              </a:defRPr>
            </a:lvl1pPr>
            <a:lvl2pPr lvl="1">
              <a:spcBef>
                <a:spcPts val="0"/>
              </a:spcBef>
              <a:spcAft>
                <a:spcPts val="0"/>
              </a:spcAft>
              <a:buClr>
                <a:schemeClr val="lt1"/>
              </a:buClr>
              <a:buSzPts val="4800"/>
              <a:buNone/>
              <a:defRPr sz="6400">
                <a:solidFill>
                  <a:schemeClr val="lt1"/>
                </a:solidFill>
              </a:defRPr>
            </a:lvl2pPr>
            <a:lvl3pPr lvl="2">
              <a:spcBef>
                <a:spcPts val="0"/>
              </a:spcBef>
              <a:spcAft>
                <a:spcPts val="0"/>
              </a:spcAft>
              <a:buClr>
                <a:schemeClr val="lt1"/>
              </a:buClr>
              <a:buSzPts val="4800"/>
              <a:buNone/>
              <a:defRPr sz="6400">
                <a:solidFill>
                  <a:schemeClr val="lt1"/>
                </a:solidFill>
              </a:defRPr>
            </a:lvl3pPr>
            <a:lvl4pPr lvl="3">
              <a:spcBef>
                <a:spcPts val="0"/>
              </a:spcBef>
              <a:spcAft>
                <a:spcPts val="0"/>
              </a:spcAft>
              <a:buClr>
                <a:schemeClr val="lt1"/>
              </a:buClr>
              <a:buSzPts val="4800"/>
              <a:buNone/>
              <a:defRPr sz="6400">
                <a:solidFill>
                  <a:schemeClr val="lt1"/>
                </a:solidFill>
              </a:defRPr>
            </a:lvl4pPr>
            <a:lvl5pPr lvl="4">
              <a:spcBef>
                <a:spcPts val="0"/>
              </a:spcBef>
              <a:spcAft>
                <a:spcPts val="0"/>
              </a:spcAft>
              <a:buClr>
                <a:schemeClr val="lt1"/>
              </a:buClr>
              <a:buSzPts val="4800"/>
              <a:buNone/>
              <a:defRPr sz="6400">
                <a:solidFill>
                  <a:schemeClr val="lt1"/>
                </a:solidFill>
              </a:defRPr>
            </a:lvl5pPr>
            <a:lvl6pPr lvl="5">
              <a:spcBef>
                <a:spcPts val="0"/>
              </a:spcBef>
              <a:spcAft>
                <a:spcPts val="0"/>
              </a:spcAft>
              <a:buClr>
                <a:schemeClr val="lt1"/>
              </a:buClr>
              <a:buSzPts val="4800"/>
              <a:buNone/>
              <a:defRPr sz="6400">
                <a:solidFill>
                  <a:schemeClr val="lt1"/>
                </a:solidFill>
              </a:defRPr>
            </a:lvl6pPr>
            <a:lvl7pPr lvl="6">
              <a:spcBef>
                <a:spcPts val="0"/>
              </a:spcBef>
              <a:spcAft>
                <a:spcPts val="0"/>
              </a:spcAft>
              <a:buClr>
                <a:schemeClr val="lt1"/>
              </a:buClr>
              <a:buSzPts val="4800"/>
              <a:buNone/>
              <a:defRPr sz="6400">
                <a:solidFill>
                  <a:schemeClr val="lt1"/>
                </a:solidFill>
              </a:defRPr>
            </a:lvl7pPr>
            <a:lvl8pPr lvl="7">
              <a:spcBef>
                <a:spcPts val="0"/>
              </a:spcBef>
              <a:spcAft>
                <a:spcPts val="0"/>
              </a:spcAft>
              <a:buClr>
                <a:schemeClr val="lt1"/>
              </a:buClr>
              <a:buSzPts val="4800"/>
              <a:buNone/>
              <a:defRPr sz="6400">
                <a:solidFill>
                  <a:schemeClr val="lt1"/>
                </a:solidFill>
              </a:defRPr>
            </a:lvl8pPr>
            <a:lvl9pPr lvl="8">
              <a:spcBef>
                <a:spcPts val="0"/>
              </a:spcBef>
              <a:spcAft>
                <a:spcPts val="0"/>
              </a:spcAft>
              <a:buClr>
                <a:schemeClr val="lt1"/>
              </a:buClr>
              <a:buSzPts val="4800"/>
              <a:buNone/>
              <a:defRPr sz="6400">
                <a:solidFill>
                  <a:schemeClr val="lt1"/>
                </a:solidFill>
              </a:defRPr>
            </a:lvl9pPr>
          </a:lstStyle>
          <a:p>
            <a:endParaRPr/>
          </a:p>
        </p:txBody>
      </p:sp>
      <p:sp>
        <p:nvSpPr>
          <p:cNvPr id="12" name="Google Shape;12;p2"/>
          <p:cNvSpPr txBox="1">
            <a:spLocks noGrp="1"/>
          </p:cNvSpPr>
          <p:nvPr>
            <p:ph type="subTitle" idx="1"/>
          </p:nvPr>
        </p:nvSpPr>
        <p:spPr>
          <a:xfrm>
            <a:off x="680600" y="4243084"/>
            <a:ext cx="10830800" cy="84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3200">
                <a:solidFill>
                  <a:schemeClr val="lt1"/>
                </a:solidFill>
              </a:defRPr>
            </a:lvl1pPr>
            <a:lvl2pPr lvl="1">
              <a:lnSpc>
                <a:spcPct val="100000"/>
              </a:lnSpc>
              <a:spcBef>
                <a:spcPts val="0"/>
              </a:spcBef>
              <a:spcAft>
                <a:spcPts val="0"/>
              </a:spcAft>
              <a:buClr>
                <a:schemeClr val="lt1"/>
              </a:buClr>
              <a:buSzPts val="2400"/>
              <a:buNone/>
              <a:defRPr sz="3200">
                <a:solidFill>
                  <a:schemeClr val="lt1"/>
                </a:solidFill>
              </a:defRPr>
            </a:lvl2pPr>
            <a:lvl3pPr lvl="2">
              <a:lnSpc>
                <a:spcPct val="100000"/>
              </a:lnSpc>
              <a:spcBef>
                <a:spcPts val="0"/>
              </a:spcBef>
              <a:spcAft>
                <a:spcPts val="0"/>
              </a:spcAft>
              <a:buClr>
                <a:schemeClr val="lt1"/>
              </a:buClr>
              <a:buSzPts val="2400"/>
              <a:buNone/>
              <a:defRPr sz="3200">
                <a:solidFill>
                  <a:schemeClr val="lt1"/>
                </a:solidFill>
              </a:defRPr>
            </a:lvl3pPr>
            <a:lvl4pPr lvl="3">
              <a:lnSpc>
                <a:spcPct val="100000"/>
              </a:lnSpc>
              <a:spcBef>
                <a:spcPts val="0"/>
              </a:spcBef>
              <a:spcAft>
                <a:spcPts val="0"/>
              </a:spcAft>
              <a:buClr>
                <a:schemeClr val="lt1"/>
              </a:buClr>
              <a:buSzPts val="2400"/>
              <a:buNone/>
              <a:defRPr sz="3200">
                <a:solidFill>
                  <a:schemeClr val="lt1"/>
                </a:solidFill>
              </a:defRPr>
            </a:lvl4pPr>
            <a:lvl5pPr lvl="4">
              <a:lnSpc>
                <a:spcPct val="100000"/>
              </a:lnSpc>
              <a:spcBef>
                <a:spcPts val="0"/>
              </a:spcBef>
              <a:spcAft>
                <a:spcPts val="0"/>
              </a:spcAft>
              <a:buClr>
                <a:schemeClr val="lt1"/>
              </a:buClr>
              <a:buSzPts val="2400"/>
              <a:buNone/>
              <a:defRPr sz="3200">
                <a:solidFill>
                  <a:schemeClr val="lt1"/>
                </a:solidFill>
              </a:defRPr>
            </a:lvl5pPr>
            <a:lvl6pPr lvl="5">
              <a:lnSpc>
                <a:spcPct val="100000"/>
              </a:lnSpc>
              <a:spcBef>
                <a:spcPts val="0"/>
              </a:spcBef>
              <a:spcAft>
                <a:spcPts val="0"/>
              </a:spcAft>
              <a:buClr>
                <a:schemeClr val="lt1"/>
              </a:buClr>
              <a:buSzPts val="2400"/>
              <a:buNone/>
              <a:defRPr sz="3200">
                <a:solidFill>
                  <a:schemeClr val="lt1"/>
                </a:solidFill>
              </a:defRPr>
            </a:lvl6pPr>
            <a:lvl7pPr lvl="6">
              <a:lnSpc>
                <a:spcPct val="100000"/>
              </a:lnSpc>
              <a:spcBef>
                <a:spcPts val="0"/>
              </a:spcBef>
              <a:spcAft>
                <a:spcPts val="0"/>
              </a:spcAft>
              <a:buClr>
                <a:schemeClr val="lt1"/>
              </a:buClr>
              <a:buSzPts val="2400"/>
              <a:buNone/>
              <a:defRPr sz="3200">
                <a:solidFill>
                  <a:schemeClr val="lt1"/>
                </a:solidFill>
              </a:defRPr>
            </a:lvl7pPr>
            <a:lvl8pPr lvl="7">
              <a:lnSpc>
                <a:spcPct val="100000"/>
              </a:lnSpc>
              <a:spcBef>
                <a:spcPts val="0"/>
              </a:spcBef>
              <a:spcAft>
                <a:spcPts val="0"/>
              </a:spcAft>
              <a:buClr>
                <a:schemeClr val="lt1"/>
              </a:buClr>
              <a:buSzPts val="2400"/>
              <a:buNone/>
              <a:defRPr sz="3200">
                <a:solidFill>
                  <a:schemeClr val="lt1"/>
                </a:solidFill>
              </a:defRPr>
            </a:lvl8pPr>
            <a:lvl9pPr lvl="8">
              <a:lnSpc>
                <a:spcPct val="100000"/>
              </a:lnSpc>
              <a:spcBef>
                <a:spcPts val="0"/>
              </a:spcBef>
              <a:spcAft>
                <a:spcPts val="0"/>
              </a:spcAft>
              <a:buClr>
                <a:schemeClr val="lt1"/>
              </a:buClr>
              <a:buSzPts val="2400"/>
              <a:buNone/>
              <a:defRPr sz="3200">
                <a:solidFill>
                  <a:schemeClr val="lt1"/>
                </a:solidFill>
              </a:defRPr>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3997533"/>
            <a:ext cx="12192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680600" y="2743200"/>
            <a:ext cx="10830800" cy="1038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6" name="Google Shape;2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7" name="Google Shape;27;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Google Shape;33;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4" name="Google Shape;34;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9AA4-1FA2-B712-9D2F-4D6ACB23C3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A3FC591-7501-6F94-83E2-4AA19B7F99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5916686-E222-ABD6-49B0-81837D0559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CAEE-BF92-23A4-CBF8-53EA3C088820}"/>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6" name="Footer Placeholder 5">
            <a:extLst>
              <a:ext uri="{FF2B5EF4-FFF2-40B4-BE49-F238E27FC236}">
                <a16:creationId xmlns:a16="http://schemas.microsoft.com/office/drawing/2014/main" id="{F77B14DC-7F99-918E-B231-0891234450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E2D6DA-B7A3-347F-E29E-D568E29854B8}"/>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5449161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53667" y="701800"/>
            <a:ext cx="77300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7" name="Google Shape;3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6096000" y="10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cxnSp>
        <p:nvCxnSpPr>
          <p:cNvPr id="40" name="Google Shape;40;p9"/>
          <p:cNvCxnSpPr/>
          <p:nvPr/>
        </p:nvCxnSpPr>
        <p:spPr>
          <a:xfrm>
            <a:off x="6706233" y="5994000"/>
            <a:ext cx="6244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354000" y="1607767"/>
            <a:ext cx="5393600" cy="2012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2" name="Google Shape;42;p9"/>
          <p:cNvSpPr txBox="1">
            <a:spLocks noGrp="1"/>
          </p:cNvSpPr>
          <p:nvPr>
            <p:ph type="subTitle" idx="1"/>
          </p:nvPr>
        </p:nvSpPr>
        <p:spPr>
          <a:xfrm>
            <a:off x="354000" y="3692001"/>
            <a:ext cx="5393600" cy="1794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3" name="Google Shape;43;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0"/>
              </a:spcBef>
              <a:spcAft>
                <a:spcPts val="0"/>
              </a:spcAft>
              <a:buClr>
                <a:schemeClr val="lt1"/>
              </a:buClr>
              <a:buSzPts val="1400"/>
              <a:buChar char="○"/>
              <a:defRPr>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415600" y="5649100"/>
            <a:ext cx="7998400" cy="7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2100"/>
              <a:buNone/>
              <a:defRPr sz="2800"/>
            </a:lvl1pPr>
          </a:lstStyle>
          <a:p>
            <a:endParaRPr/>
          </a:p>
        </p:txBody>
      </p:sp>
      <p:sp>
        <p:nvSpPr>
          <p:cNvPr id="47" name="Google Shape;47;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 name="Google Shape;50;p11"/>
          <p:cNvSpPr txBox="1">
            <a:spLocks noGrp="1"/>
          </p:cNvSpPr>
          <p:nvPr>
            <p:ph type="title" hasCustomPrompt="1"/>
          </p:nvPr>
        </p:nvSpPr>
        <p:spPr>
          <a:xfrm>
            <a:off x="415600" y="1321967"/>
            <a:ext cx="11360800" cy="2557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8666" b="1"/>
            </a:lvl1pPr>
            <a:lvl2pPr lvl="1" algn="ctr">
              <a:spcBef>
                <a:spcPts val="0"/>
              </a:spcBef>
              <a:spcAft>
                <a:spcPts val="0"/>
              </a:spcAft>
              <a:buSzPts val="14000"/>
              <a:buNone/>
              <a:defRPr sz="18666" b="1"/>
            </a:lvl2pPr>
            <a:lvl3pPr lvl="2" algn="ctr">
              <a:spcBef>
                <a:spcPts val="0"/>
              </a:spcBef>
              <a:spcAft>
                <a:spcPts val="0"/>
              </a:spcAft>
              <a:buSzPts val="14000"/>
              <a:buNone/>
              <a:defRPr sz="18666" b="1"/>
            </a:lvl3pPr>
            <a:lvl4pPr lvl="3" algn="ctr">
              <a:spcBef>
                <a:spcPts val="0"/>
              </a:spcBef>
              <a:spcAft>
                <a:spcPts val="0"/>
              </a:spcAft>
              <a:buSzPts val="14000"/>
              <a:buNone/>
              <a:defRPr sz="18666" b="1"/>
            </a:lvl4pPr>
            <a:lvl5pPr lvl="4" algn="ctr">
              <a:spcBef>
                <a:spcPts val="0"/>
              </a:spcBef>
              <a:spcAft>
                <a:spcPts val="0"/>
              </a:spcAft>
              <a:buSzPts val="14000"/>
              <a:buNone/>
              <a:defRPr sz="18666" b="1"/>
            </a:lvl5pPr>
            <a:lvl6pPr lvl="5" algn="ctr">
              <a:spcBef>
                <a:spcPts val="0"/>
              </a:spcBef>
              <a:spcAft>
                <a:spcPts val="0"/>
              </a:spcAft>
              <a:buSzPts val="14000"/>
              <a:buNone/>
              <a:defRPr sz="18666" b="1"/>
            </a:lvl6pPr>
            <a:lvl7pPr lvl="6" algn="ctr">
              <a:spcBef>
                <a:spcPts val="0"/>
              </a:spcBef>
              <a:spcAft>
                <a:spcPts val="0"/>
              </a:spcAft>
              <a:buSzPts val="14000"/>
              <a:buNone/>
              <a:defRPr sz="18666" b="1"/>
            </a:lvl7pPr>
            <a:lvl8pPr lvl="7" algn="ctr">
              <a:spcBef>
                <a:spcPts val="0"/>
              </a:spcBef>
              <a:spcAft>
                <a:spcPts val="0"/>
              </a:spcAft>
              <a:buSzPts val="14000"/>
              <a:buNone/>
              <a:defRPr sz="18666" b="1"/>
            </a:lvl8pPr>
            <a:lvl9pPr lvl="8" algn="ctr">
              <a:spcBef>
                <a:spcPts val="0"/>
              </a:spcBef>
              <a:spcAft>
                <a:spcPts val="0"/>
              </a:spcAft>
              <a:buSzPts val="14000"/>
              <a:buNone/>
              <a:defRPr sz="18666" b="1"/>
            </a:lvl9pPr>
          </a:lstStyle>
          <a:p>
            <a:r>
              <a:t>xx%</a:t>
            </a:r>
          </a:p>
        </p:txBody>
      </p:sp>
      <p:sp>
        <p:nvSpPr>
          <p:cNvPr id="51" name="Google Shape;51;p11"/>
          <p:cNvSpPr txBox="1">
            <a:spLocks noGrp="1"/>
          </p:cNvSpPr>
          <p:nvPr>
            <p:ph type="body" idx="1"/>
          </p:nvPr>
        </p:nvSpPr>
        <p:spPr>
          <a:xfrm>
            <a:off x="415600" y="4095067"/>
            <a:ext cx="11360800" cy="1202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A47C-BD2E-71B0-3B24-FF242A1FAC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623C94A-B775-82B5-0614-B30B64F08E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81CB8A7-383B-45E0-CD69-4B579970E135}"/>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5F9AD5C7-AEAC-EA18-48C9-2B530EF62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33A4A-88B1-AE90-4A55-66A11E78B3C0}"/>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19831867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B766-57A0-9CFE-1CAD-8FC8911DFC8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03CA58E-6CC0-9458-7649-52B76288404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63D873-1557-56B8-F2BC-B3E5D740F785}"/>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B05833E7-3D07-191E-FC51-3FA77413B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DFC2B-88C9-7F70-415B-FD4135F92D15}"/>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2342524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1ADD-01AB-650B-DCE4-0299B066F39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41D3F4F-D7AA-3318-903E-598FAC6EAC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A2DF7D8-7B3D-18F9-71C7-F84B227D9043}"/>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26AFAE73-13A6-01CF-947C-144A14E6B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EC00A-4711-ABF6-AB66-10A516302D88}"/>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3280390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4AEB-1091-6774-9D68-83C4E30C67E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BB2FE1A-02CC-947B-25B6-22CCEC84436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A370787-E1FA-8513-26EB-518486C7A6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5808448-8E56-0AC8-007B-52838E2D1C19}"/>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6" name="Footer Placeholder 5">
            <a:extLst>
              <a:ext uri="{FF2B5EF4-FFF2-40B4-BE49-F238E27FC236}">
                <a16:creationId xmlns:a16="http://schemas.microsoft.com/office/drawing/2014/main" id="{25E8633B-E72D-FA53-FC3A-94EF5DBD30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43449-89EF-78BC-9FF7-5698A1A034B9}"/>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2347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E771-5104-FF27-673D-3EC2DB65EE7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61FE043-F0EE-CD5F-8239-AE80C8B66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4299668-CB98-ED15-A85F-E7FADB1561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C7FAF1-BE73-C483-137B-646C3D246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793BD46-2297-5378-780E-C9052C88248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00003D8-E96D-223A-40D8-5EE3B2B1B1C9}"/>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8" name="Footer Placeholder 7">
            <a:extLst>
              <a:ext uri="{FF2B5EF4-FFF2-40B4-BE49-F238E27FC236}">
                <a16:creationId xmlns:a16="http://schemas.microsoft.com/office/drawing/2014/main" id="{65553A7A-055C-8688-4713-8530B6A307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38221-11A8-31CD-F6AB-8695DECC3AA9}"/>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348514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A8ED-626D-0100-F468-667AD62E635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4A0AF9-6491-2B3D-9EAA-E625D1EFF7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614EC7-32D4-03B7-66AA-CA94846C70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E4FDCD7-E743-DA9B-8B93-283B5F25B8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FB5E4B-08A8-3128-AE23-204AFD9C8D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637B404-D1EF-1586-4B1B-86819F1AE8FC}"/>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8" name="Footer Placeholder 7">
            <a:extLst>
              <a:ext uri="{FF2B5EF4-FFF2-40B4-BE49-F238E27FC236}">
                <a16:creationId xmlns:a16="http://schemas.microsoft.com/office/drawing/2014/main" id="{8347040B-4147-AFD3-6FED-1FF7E1CDA25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2587D3F-C559-1750-5189-66CD892E3465}"/>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19638892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9E9C-E677-AA6D-0277-BD1439DDA65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FA4577D-F26F-A8C3-8C74-F76307F7A375}"/>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4" name="Footer Placeholder 3">
            <a:extLst>
              <a:ext uri="{FF2B5EF4-FFF2-40B4-BE49-F238E27FC236}">
                <a16:creationId xmlns:a16="http://schemas.microsoft.com/office/drawing/2014/main" id="{CB779CFD-9A8B-07CB-90AE-45781FDAC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FBFF11-A718-8FD4-8848-F59D734115DD}"/>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2453782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2606AC-1ECB-6ACA-C0EE-1A2855243DA3}"/>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3" name="Footer Placeholder 2">
            <a:extLst>
              <a:ext uri="{FF2B5EF4-FFF2-40B4-BE49-F238E27FC236}">
                <a16:creationId xmlns:a16="http://schemas.microsoft.com/office/drawing/2014/main" id="{2DC157AC-481A-7F71-D2C1-290B0D319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D237B9-7599-2A2B-0B23-ADC16E317A85}"/>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6203358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112A-35D8-8D4F-08BA-D9E2F630F7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7A0B4C-9E77-8640-EE99-3CA13AD1A7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7D0CE27-0200-A704-C0C2-4C09913232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0231EB-9969-4819-E7C4-2B3EAD31863B}"/>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6" name="Footer Placeholder 5">
            <a:extLst>
              <a:ext uri="{FF2B5EF4-FFF2-40B4-BE49-F238E27FC236}">
                <a16:creationId xmlns:a16="http://schemas.microsoft.com/office/drawing/2014/main" id="{F0DB6229-8992-07DA-3BE4-4E85D3967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1B228-816C-923C-364A-DD98C728E3AA}"/>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3715800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1B01-6483-1AA3-D955-692C202BAD7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C0F9FC-5D2A-1127-13DE-25228FAC5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D6A477-2BE0-F612-44E1-54559A79F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B57EAEE-DC61-1800-D5CC-FB3F9C5A2443}"/>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6" name="Footer Placeholder 5">
            <a:extLst>
              <a:ext uri="{FF2B5EF4-FFF2-40B4-BE49-F238E27FC236}">
                <a16:creationId xmlns:a16="http://schemas.microsoft.com/office/drawing/2014/main" id="{AC30FB7C-7DDA-4DA1-D14E-F1E07263C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DC480-642E-B3AD-6356-9D6DA9B4A19E}"/>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356751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9F50B-B987-15E8-2485-2639BEAED98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8A7522-CBE6-96CE-BA81-C58EC92E5F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DE370B-2B09-0298-7029-F346D02E8AF8}"/>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BD5355A8-6727-722A-7BFD-A572A5904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CE1D5-9460-8711-2C29-2A12B44990E4}"/>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38466480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2A0980-958A-FD23-23F4-6B2A7B5D17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E3CA1A-D6DA-965C-3AD4-408C3B733E0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B9A437-AD5B-6F66-04B6-4C2EBE50F254}"/>
              </a:ext>
            </a:extLst>
          </p:cNvPr>
          <p:cNvSpPr>
            <a:spLocks noGrp="1"/>
          </p:cNvSpPr>
          <p:nvPr>
            <p:ph type="dt" sz="half" idx="10"/>
          </p:nvPr>
        </p:nvSpPr>
        <p:spPr/>
        <p:txBody>
          <a:body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3E673C4B-E628-11F7-6CDB-186B3E20D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511EC-2D2B-9BB4-3472-7C0DAE7A7260}"/>
              </a:ext>
            </a:extLst>
          </p:cNvPr>
          <p:cNvSpPr>
            <a:spLocks noGrp="1"/>
          </p:cNvSpPr>
          <p:nvPr>
            <p:ph type="sldNum" sz="quarter" idx="12"/>
          </p:nvPr>
        </p:nvSpPr>
        <p:spPr/>
        <p:txBody>
          <a:bodyPr/>
          <a:lstStyle/>
          <a:p>
            <a:fld id="{22F444C5-D66F-A343-94B7-999636C35BF0}" type="slidenum">
              <a:rPr lang="en-US" smtClean="0"/>
              <a:t>‹#›</a:t>
            </a:fld>
            <a:endParaRPr lang="en-US"/>
          </a:p>
        </p:txBody>
      </p:sp>
    </p:spTree>
    <p:extLst>
      <p:ext uri="{BB962C8B-B14F-4D97-AF65-F5344CB8AC3E}">
        <p14:creationId xmlns:p14="http://schemas.microsoft.com/office/powerpoint/2010/main" val="7446404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F6EC-629F-49C1-A3EB-6E226AD0C4E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4F7F31-E77D-045C-31DE-43F8B4896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DD34F0-CE45-FACD-9FD6-8C2A0AB59139}"/>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3E863AD9-A4B0-9DB3-2D75-ACB6A7A8D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92EDB-872A-27CC-449B-2837C2EAAC07}"/>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39898935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68DD1-C626-DF37-7002-8BF3121C6D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0E9018-282C-96AA-8DF9-6313F65208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344224-6E42-7C60-32CD-5B420A84A2B3}"/>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7CDA2D9A-FBB2-E9C1-E328-9A20ABD8F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2B17EC-13CB-1375-6164-775E18ED97E3}"/>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27903084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89771-9BB6-DB01-928D-E9BB93D6CCA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EAFD6A4-326F-C9BB-0AB5-8449F30F28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2E34BF0-B8DB-BC1C-AD41-45270D3AAE69}"/>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032434C0-127E-4E52-B7CF-B1C22D664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C98C2-ECEB-2C75-7031-11584394AD56}"/>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3369369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562C-B8AB-552D-5620-EBE5ED6D80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0CF295-DD98-6CD0-28C1-D8A8F1D61F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5F1C71F-204E-8DD8-B8A0-B66C4527937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6F6090C-55F1-81E5-71F5-EA2436347AA6}"/>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6" name="Footer Placeholder 5">
            <a:extLst>
              <a:ext uri="{FF2B5EF4-FFF2-40B4-BE49-F238E27FC236}">
                <a16:creationId xmlns:a16="http://schemas.microsoft.com/office/drawing/2014/main" id="{C3D0A771-0BDB-F42C-7280-F745914555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40D6C8-29BC-97F0-11BC-D35CC56952A2}"/>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132171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D88E-699A-C005-5105-4EEA13D161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65B17F0-234F-8DEA-03D2-7558511F6A29}"/>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4" name="Footer Placeholder 3">
            <a:extLst>
              <a:ext uri="{FF2B5EF4-FFF2-40B4-BE49-F238E27FC236}">
                <a16:creationId xmlns:a16="http://schemas.microsoft.com/office/drawing/2014/main" id="{3E3E8A84-90C0-9165-E3C7-57E9203BE12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AD15175-4175-BE2D-5873-440FF52C9FE4}"/>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34271826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D697-FD32-4BBA-053B-F256302A1E4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AB2F15-9006-87A3-B453-C26B77605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2E5397-1B1F-357B-E3E4-BEEDC1BCEEA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D6AA32B-EDBC-766D-2670-BF645ACBC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3B3EED-4B8B-EB35-82DF-2F45FC2B73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41597F-2595-3660-9474-05E112FD75F1}"/>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8" name="Footer Placeholder 7">
            <a:extLst>
              <a:ext uri="{FF2B5EF4-FFF2-40B4-BE49-F238E27FC236}">
                <a16:creationId xmlns:a16="http://schemas.microsoft.com/office/drawing/2014/main" id="{CFB017DE-0707-9A51-FF57-8CE5C6DACD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B2F235-F6BB-60C3-DD8D-B36ED41CA081}"/>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14548587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A587-B42D-EBFC-48C5-A0F723D0ACD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304C64-FE0C-D806-889C-D24E9A984F25}"/>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4" name="Footer Placeholder 3">
            <a:extLst>
              <a:ext uri="{FF2B5EF4-FFF2-40B4-BE49-F238E27FC236}">
                <a16:creationId xmlns:a16="http://schemas.microsoft.com/office/drawing/2014/main" id="{A185154F-EEFE-894D-5B8D-CDCED7F490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7B3FF1-C0D8-C27E-A270-77D3C4F4CA68}"/>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1215698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1A11DE-2F38-49C6-73C2-356427FDCB23}"/>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3" name="Footer Placeholder 2">
            <a:extLst>
              <a:ext uri="{FF2B5EF4-FFF2-40B4-BE49-F238E27FC236}">
                <a16:creationId xmlns:a16="http://schemas.microsoft.com/office/drawing/2014/main" id="{1EA2D590-5AC3-44DB-5057-F40785FD94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663C15-97E8-C4EA-206A-0EC352C14A81}"/>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3440471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2213-8010-0E70-4ED1-52A9081309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1FCEF1D-7FEB-7C4C-D019-678915082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E70606-C8CF-B038-D1AA-EC249FB6D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8B7B0D-8797-8F43-747C-8E69D82D7531}"/>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6" name="Footer Placeholder 5">
            <a:extLst>
              <a:ext uri="{FF2B5EF4-FFF2-40B4-BE49-F238E27FC236}">
                <a16:creationId xmlns:a16="http://schemas.microsoft.com/office/drawing/2014/main" id="{E1299A22-3933-6ABC-DF06-473F5B43A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90D5B-CD40-EF3A-48E9-CF630BF82E51}"/>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24914506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2FE60-D063-D11A-DC6A-7448287B3D4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EAA34D-CC22-D295-4BAB-1290EB58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97731-0C0C-763C-CEBF-4D237BF25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CA0076-06DC-D0B6-AD70-32B1F4651CA9}"/>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6" name="Footer Placeholder 5">
            <a:extLst>
              <a:ext uri="{FF2B5EF4-FFF2-40B4-BE49-F238E27FC236}">
                <a16:creationId xmlns:a16="http://schemas.microsoft.com/office/drawing/2014/main" id="{776A3ADD-17AD-FF18-BD1C-BAEB6734D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968F9-D0D1-0CB5-F63E-25B244613EF9}"/>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4226450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D5C3-0BA5-2F01-B8F8-B0AC2F8A974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060ACC4-A561-6941-4B7B-72C28A54AD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5EED72-E55C-A288-DFF0-B16CFD66B7A6}"/>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9CCA6888-B38D-2BB5-B8F4-5C50F444B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CC8B3-6214-D0DA-84B4-C98852B76530}"/>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36130295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2DD2CE-6671-2C58-A457-418826E872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7E87AC-3A56-ADFE-FE88-29F061D920B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A0AACB-F767-7E71-CE93-10EF89A60977}"/>
              </a:ext>
            </a:extLst>
          </p:cNvPr>
          <p:cNvSpPr>
            <a:spLocks noGrp="1"/>
          </p:cNvSpPr>
          <p:nvPr>
            <p:ph type="dt" sz="half" idx="10"/>
          </p:nvPr>
        </p:nvSpPr>
        <p:spPr/>
        <p:txBody>
          <a:body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61905899-CF35-0A22-C291-294E07295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8F61F-BB49-1473-8F58-799A2D001C02}"/>
              </a:ext>
            </a:extLst>
          </p:cNvPr>
          <p:cNvSpPr>
            <a:spLocks noGrp="1"/>
          </p:cNvSpPr>
          <p:nvPr>
            <p:ph type="sldNum" sz="quarter" idx="12"/>
          </p:nvPr>
        </p:nvSpPr>
        <p:spPr/>
        <p:txBody>
          <a:bodyPr/>
          <a:lstStyle/>
          <a:p>
            <a:fld id="{7972BC0A-5465-DF40-8415-9EF1EABA9C6B}" type="slidenum">
              <a:rPr lang="en-US" smtClean="0"/>
              <a:t>‹#›</a:t>
            </a:fld>
            <a:endParaRPr lang="en-US"/>
          </a:p>
        </p:txBody>
      </p:sp>
    </p:spTree>
    <p:extLst>
      <p:ext uri="{BB962C8B-B14F-4D97-AF65-F5344CB8AC3E}">
        <p14:creationId xmlns:p14="http://schemas.microsoft.com/office/powerpoint/2010/main" val="10100589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198C-C272-B8A7-6356-247C57E89C0E}"/>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3" name="Footer Placeholder 2">
            <a:extLst>
              <a:ext uri="{FF2B5EF4-FFF2-40B4-BE49-F238E27FC236}">
                <a16:creationId xmlns:a16="http://schemas.microsoft.com/office/drawing/2014/main" id="{88789B4A-94D0-0263-DED1-826075F05A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EF04F73-A745-AFBB-E110-8540F69A8CDD}"/>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8207439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5/1/2024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F4D0-6658-395F-8679-5AF6A5393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68C532-5C0C-0A9D-EE83-E7149E4C5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FA2803D-AC72-D09C-AF07-6C2145BDE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E1966-DA40-4C95-2C60-95B72AF53B6E}"/>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6" name="Footer Placeholder 5">
            <a:extLst>
              <a:ext uri="{FF2B5EF4-FFF2-40B4-BE49-F238E27FC236}">
                <a16:creationId xmlns:a16="http://schemas.microsoft.com/office/drawing/2014/main" id="{F277C8B7-CE85-3659-066C-55D2DC2885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5533CB-6EF2-7A68-FE71-3C8B95CB285B}"/>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188067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F422-E35C-2C10-8DB7-292127C46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91A79D8-48A4-02D2-8DF2-2B32E00C9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9325993-1907-422F-8E58-8D8DB107C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472D4-6B90-6FDB-14F3-A0E9E1E9099C}"/>
              </a:ext>
            </a:extLst>
          </p:cNvPr>
          <p:cNvSpPr>
            <a:spLocks noGrp="1"/>
          </p:cNvSpPr>
          <p:nvPr>
            <p:ph type="dt" sz="half" idx="10"/>
          </p:nvPr>
        </p:nvSpPr>
        <p:spPr/>
        <p:txBody>
          <a:bodyPr/>
          <a:lstStyle/>
          <a:p>
            <a:fld id="{2D06FB60-9CA4-403A-BC31-06357205D119}" type="datetimeFigureOut">
              <a:rPr lang="en-GB" smtClean="0"/>
              <a:t>01/05/2024</a:t>
            </a:fld>
            <a:endParaRPr lang="en-GB"/>
          </a:p>
        </p:txBody>
      </p:sp>
      <p:sp>
        <p:nvSpPr>
          <p:cNvPr id="6" name="Footer Placeholder 5">
            <a:extLst>
              <a:ext uri="{FF2B5EF4-FFF2-40B4-BE49-F238E27FC236}">
                <a16:creationId xmlns:a16="http://schemas.microsoft.com/office/drawing/2014/main" id="{4AB83023-6A0C-B3AD-060A-324E0BEABA5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84B3A1-A549-BFF3-691A-1A6994A7E28E}"/>
              </a:ext>
            </a:extLst>
          </p:cNvPr>
          <p:cNvSpPr>
            <a:spLocks noGrp="1"/>
          </p:cNvSpPr>
          <p:nvPr>
            <p:ph type="sldNum" sz="quarter" idx="12"/>
          </p:nvPr>
        </p:nvSpPr>
        <p:spPr/>
        <p:txBody>
          <a:bodyPr/>
          <a:lstStyle/>
          <a:p>
            <a:fld id="{84A3FDDC-B982-4950-9018-CC72C0AB07C5}" type="slidenum">
              <a:rPr lang="en-GB" smtClean="0"/>
              <a:t>‹#›</a:t>
            </a:fld>
            <a:endParaRPr lang="en-GB"/>
          </a:p>
        </p:txBody>
      </p:sp>
    </p:spTree>
    <p:extLst>
      <p:ext uri="{BB962C8B-B14F-4D97-AF65-F5344CB8AC3E}">
        <p14:creationId xmlns:p14="http://schemas.microsoft.com/office/powerpoint/2010/main" val="212529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A5BBA0-5EA4-0E65-0A05-5B985A6CF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281D260-1978-C322-348F-9A887B59B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8CD061-1CF7-435C-02D1-E4BF3074AD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06FB60-9CA4-403A-BC31-06357205D119}" type="datetimeFigureOut">
              <a:rPr lang="en-GB" smtClean="0"/>
              <a:t>01/05/2024</a:t>
            </a:fld>
            <a:endParaRPr lang="en-GB"/>
          </a:p>
        </p:txBody>
      </p:sp>
      <p:sp>
        <p:nvSpPr>
          <p:cNvPr id="5" name="Footer Placeholder 4">
            <a:extLst>
              <a:ext uri="{FF2B5EF4-FFF2-40B4-BE49-F238E27FC236}">
                <a16:creationId xmlns:a16="http://schemas.microsoft.com/office/drawing/2014/main" id="{E54FCB7A-4397-BA3D-A923-D9FE95239E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D53C59C-91C6-93A5-BECE-E492FCC8CE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A3FDDC-B982-4950-9018-CC72C0AB07C5}" type="slidenum">
              <a:rPr lang="en-GB" smtClean="0"/>
              <a:t>‹#›</a:t>
            </a:fld>
            <a:endParaRPr lang="en-GB"/>
          </a:p>
        </p:txBody>
      </p:sp>
    </p:spTree>
    <p:extLst>
      <p:ext uri="{BB962C8B-B14F-4D97-AF65-F5344CB8AC3E}">
        <p14:creationId xmlns:p14="http://schemas.microsoft.com/office/powerpoint/2010/main" val="14212474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B69F09-FCD7-F1E3-5EFB-079AA46716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3A15FB-CB0F-421A-693F-830D89ADF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881FADF-B3AE-6FF8-CC3F-346CB14F43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8194E0-49DA-574A-9B9A-E161D0B35E10}" type="datetimeFigureOut">
              <a:rPr lang="en-US" smtClean="0"/>
              <a:t>5/1/2024</a:t>
            </a:fld>
            <a:endParaRPr lang="en-US"/>
          </a:p>
        </p:txBody>
      </p:sp>
      <p:sp>
        <p:nvSpPr>
          <p:cNvPr id="5" name="Footer Placeholder 4">
            <a:extLst>
              <a:ext uri="{FF2B5EF4-FFF2-40B4-BE49-F238E27FC236}">
                <a16:creationId xmlns:a16="http://schemas.microsoft.com/office/drawing/2014/main" id="{F4C8EF39-29C5-1D2F-D49E-163A278652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BCCCA7-8FD7-0FDB-972F-E776328F1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4FD0F-A4BE-7B48-89D1-D750BA91F841}" type="slidenum">
              <a:rPr lang="en-US" smtClean="0"/>
              <a:t>‹#›</a:t>
            </a:fld>
            <a:endParaRPr lang="en-US"/>
          </a:p>
        </p:txBody>
      </p:sp>
    </p:spTree>
    <p:extLst>
      <p:ext uri="{BB962C8B-B14F-4D97-AF65-F5344CB8AC3E}">
        <p14:creationId xmlns:p14="http://schemas.microsoft.com/office/powerpoint/2010/main" val="256497887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C8538-696D-C5E9-9503-740AA76B7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E9C4488-00DC-E00C-D46A-FD01B4987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B35F3A-8389-2E9E-C27B-971C5962D3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5/1/2024</a:t>
            </a:fld>
            <a:endParaRPr lang="en-US" dirty="0"/>
          </a:p>
        </p:txBody>
      </p:sp>
      <p:sp>
        <p:nvSpPr>
          <p:cNvPr id="5" name="Footer Placeholder 4">
            <a:extLst>
              <a:ext uri="{FF2B5EF4-FFF2-40B4-BE49-F238E27FC236}">
                <a16:creationId xmlns:a16="http://schemas.microsoft.com/office/drawing/2014/main" id="{5C83ED1B-BD03-EBAE-D2A4-743BF994A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F5B9EDE-D826-81E9-5EC3-B5B2C57AD6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19524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1"/>
                </a:solidFill>
                <a:latin typeface="Proxima Nova"/>
                <a:ea typeface="Proxima Nova"/>
                <a:cs typeface="Proxima Nova"/>
                <a:sym typeface="Proxima Nova"/>
              </a:defRPr>
            </a:lvl1pPr>
            <a:lvl2pPr lvl="1" algn="r">
              <a:buNone/>
              <a:defRPr sz="1333">
                <a:solidFill>
                  <a:schemeClr val="dk1"/>
                </a:solidFill>
                <a:latin typeface="Proxima Nova"/>
                <a:ea typeface="Proxima Nova"/>
                <a:cs typeface="Proxima Nova"/>
                <a:sym typeface="Proxima Nova"/>
              </a:defRPr>
            </a:lvl2pPr>
            <a:lvl3pPr lvl="2" algn="r">
              <a:buNone/>
              <a:defRPr sz="1333">
                <a:solidFill>
                  <a:schemeClr val="dk1"/>
                </a:solidFill>
                <a:latin typeface="Proxima Nova"/>
                <a:ea typeface="Proxima Nova"/>
                <a:cs typeface="Proxima Nova"/>
                <a:sym typeface="Proxima Nova"/>
              </a:defRPr>
            </a:lvl3pPr>
            <a:lvl4pPr lvl="3" algn="r">
              <a:buNone/>
              <a:defRPr sz="1333">
                <a:solidFill>
                  <a:schemeClr val="dk1"/>
                </a:solidFill>
                <a:latin typeface="Proxima Nova"/>
                <a:ea typeface="Proxima Nova"/>
                <a:cs typeface="Proxima Nova"/>
                <a:sym typeface="Proxima Nova"/>
              </a:defRPr>
            </a:lvl4pPr>
            <a:lvl5pPr lvl="4" algn="r">
              <a:buNone/>
              <a:defRPr sz="1333">
                <a:solidFill>
                  <a:schemeClr val="dk1"/>
                </a:solidFill>
                <a:latin typeface="Proxima Nova"/>
                <a:ea typeface="Proxima Nova"/>
                <a:cs typeface="Proxima Nova"/>
                <a:sym typeface="Proxima Nova"/>
              </a:defRPr>
            </a:lvl5pPr>
            <a:lvl6pPr lvl="5" algn="r">
              <a:buNone/>
              <a:defRPr sz="1333">
                <a:solidFill>
                  <a:schemeClr val="dk1"/>
                </a:solidFill>
                <a:latin typeface="Proxima Nova"/>
                <a:ea typeface="Proxima Nova"/>
                <a:cs typeface="Proxima Nova"/>
                <a:sym typeface="Proxima Nova"/>
              </a:defRPr>
            </a:lvl6pPr>
            <a:lvl7pPr lvl="6" algn="r">
              <a:buNone/>
              <a:defRPr sz="1333">
                <a:solidFill>
                  <a:schemeClr val="dk1"/>
                </a:solidFill>
                <a:latin typeface="Proxima Nova"/>
                <a:ea typeface="Proxima Nova"/>
                <a:cs typeface="Proxima Nova"/>
                <a:sym typeface="Proxima Nova"/>
              </a:defRPr>
            </a:lvl7pPr>
            <a:lvl8pPr lvl="7" algn="r">
              <a:buNone/>
              <a:defRPr sz="1333">
                <a:solidFill>
                  <a:schemeClr val="dk1"/>
                </a:solidFill>
                <a:latin typeface="Proxima Nova"/>
                <a:ea typeface="Proxima Nova"/>
                <a:cs typeface="Proxima Nova"/>
                <a:sym typeface="Proxima Nova"/>
              </a:defRPr>
            </a:lvl8pPr>
            <a:lvl9pPr lvl="8" algn="r">
              <a:buNone/>
              <a:defRPr sz="1333">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0FC72-8F5E-E1AB-B3F1-ED73F01E6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B0CB77-4670-4164-316A-C6BA339562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70B84F-2BD4-ED58-2542-5127E51A18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544C9D-B35A-6944-9A63-1A10744EDD0D}" type="datetimeFigureOut">
              <a:rPr lang="en-US" smtClean="0"/>
              <a:t>5/1/2024</a:t>
            </a:fld>
            <a:endParaRPr lang="en-US"/>
          </a:p>
        </p:txBody>
      </p:sp>
      <p:sp>
        <p:nvSpPr>
          <p:cNvPr id="5" name="Footer Placeholder 4">
            <a:extLst>
              <a:ext uri="{FF2B5EF4-FFF2-40B4-BE49-F238E27FC236}">
                <a16:creationId xmlns:a16="http://schemas.microsoft.com/office/drawing/2014/main" id="{2B7A6CBF-B00E-888F-49A8-6968FC238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BB4404-97CB-432C-AE69-3A5A0D788F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F444C5-D66F-A343-94B7-999636C35BF0}" type="slidenum">
              <a:rPr lang="en-US" smtClean="0"/>
              <a:t>‹#›</a:t>
            </a:fld>
            <a:endParaRPr lang="en-US"/>
          </a:p>
        </p:txBody>
      </p:sp>
    </p:spTree>
    <p:extLst>
      <p:ext uri="{BB962C8B-B14F-4D97-AF65-F5344CB8AC3E}">
        <p14:creationId xmlns:p14="http://schemas.microsoft.com/office/powerpoint/2010/main" val="1954645147"/>
      </p:ext>
    </p:extLst>
  </p:cSld>
  <p:clrMap bg1="lt1" tx1="dk1" bg2="lt2" tx2="dk2" accent1="accent1" accent2="accent2" accent3="accent3" accent4="accent4" accent5="accent5" accent6="accent6" hlink="hlink" folHlink="folHlink"/>
  <p:sldLayoutIdLst>
    <p:sldLayoutId id="2147483722" r:id="rId1"/>
    <p:sldLayoutId id="2147483721"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216A7-17B2-2D28-5DFA-8FF8E2B29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48DB564-0486-12E6-14D3-C1DBF4778E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CEC9F4-FBAF-B146-79E7-F22043B50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A7C518-27AE-BD43-B0B2-3B94A9BD4CB6}" type="datetimeFigureOut">
              <a:rPr lang="en-US" smtClean="0"/>
              <a:t>5/1/2024</a:t>
            </a:fld>
            <a:endParaRPr lang="en-US"/>
          </a:p>
        </p:txBody>
      </p:sp>
      <p:sp>
        <p:nvSpPr>
          <p:cNvPr id="5" name="Footer Placeholder 4">
            <a:extLst>
              <a:ext uri="{FF2B5EF4-FFF2-40B4-BE49-F238E27FC236}">
                <a16:creationId xmlns:a16="http://schemas.microsoft.com/office/drawing/2014/main" id="{438184C3-BE55-47B6-A1D6-3EF2344EE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38E187-0547-FEAA-DDB1-03C2023EF7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72BC0A-5465-DF40-8415-9EF1EABA9C6B}" type="slidenum">
              <a:rPr lang="en-US" smtClean="0"/>
              <a:t>‹#›</a:t>
            </a:fld>
            <a:endParaRPr lang="en-US"/>
          </a:p>
        </p:txBody>
      </p:sp>
    </p:spTree>
    <p:extLst>
      <p:ext uri="{BB962C8B-B14F-4D97-AF65-F5344CB8AC3E}">
        <p14:creationId xmlns:p14="http://schemas.microsoft.com/office/powerpoint/2010/main" val="90247289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5/1/2024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wipe/>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3.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4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E3CD57-6D01-082F-777F-D4941624C7C0}"/>
              </a:ext>
            </a:extLst>
          </p:cNvPr>
          <p:cNvPicPr>
            <a:picLocks noChangeAspect="1"/>
          </p:cNvPicPr>
          <p:nvPr/>
        </p:nvPicPr>
        <p:blipFill rotWithShape="1">
          <a:blip r:embed="rId2">
            <a:alphaModFix amt="50000"/>
          </a:blip>
          <a:srcRect b="19643"/>
          <a:stretch/>
        </p:blipFill>
        <p:spPr>
          <a:xfrm>
            <a:off x="20" y="1"/>
            <a:ext cx="12191980" cy="6857999"/>
          </a:xfrm>
          <a:prstGeom prst="rect">
            <a:avLst/>
          </a:prstGeom>
        </p:spPr>
      </p:pic>
      <p:sp>
        <p:nvSpPr>
          <p:cNvPr id="2" name="Title 1">
            <a:extLst>
              <a:ext uri="{FF2B5EF4-FFF2-40B4-BE49-F238E27FC236}">
                <a16:creationId xmlns:a16="http://schemas.microsoft.com/office/drawing/2014/main" id="{9A5176FB-40DE-0AFC-7FA0-66F8194BF16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Overview of the purpose of the project</a:t>
            </a:r>
            <a:endParaRPr lang="en-GB">
              <a:solidFill>
                <a:srgbClr val="FFFFFF"/>
              </a:solidFill>
            </a:endParaRPr>
          </a:p>
        </p:txBody>
      </p:sp>
      <p:sp>
        <p:nvSpPr>
          <p:cNvPr id="3" name="Subtitle 2">
            <a:extLst>
              <a:ext uri="{FF2B5EF4-FFF2-40B4-BE49-F238E27FC236}">
                <a16:creationId xmlns:a16="http://schemas.microsoft.com/office/drawing/2014/main" id="{52915D39-031A-F148-6A23-86DB94C117C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Caleb Edosomwan</a:t>
            </a:r>
          </a:p>
          <a:p>
            <a:r>
              <a:rPr lang="en-US" dirty="0">
                <a:solidFill>
                  <a:srgbClr val="FFFFFF"/>
                </a:solidFill>
              </a:rPr>
              <a:t>ce155@student.le.ac.uk</a:t>
            </a:r>
          </a:p>
          <a:p>
            <a:endParaRPr lang="en-GB" dirty="0">
              <a:solidFill>
                <a:srgbClr val="FFFFFF"/>
              </a:solidFill>
            </a:endParaRPr>
          </a:p>
        </p:txBody>
      </p:sp>
    </p:spTree>
    <p:extLst>
      <p:ext uri="{BB962C8B-B14F-4D97-AF65-F5344CB8AC3E}">
        <p14:creationId xmlns:p14="http://schemas.microsoft.com/office/powerpoint/2010/main" val="20642097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Innovation in education</a:t>
            </a:r>
            <a:endParaRPr lang="en-GB" sz="4000" dirty="0">
              <a:solidFill>
                <a:srgbClr val="FFFFFF"/>
              </a:solidFill>
            </a:endParaRPr>
          </a:p>
        </p:txBody>
      </p:sp>
      <p:pic>
        <p:nvPicPr>
          <p:cNvPr id="4" name="Content Placeholder 3">
            <a:extLst>
              <a:ext uri="{FF2B5EF4-FFF2-40B4-BE49-F238E27FC236}">
                <a16:creationId xmlns:a16="http://schemas.microsoft.com/office/drawing/2014/main" id="{D4A2DC47-7287-208F-BAB8-C4D114180265}"/>
              </a:ext>
            </a:extLst>
          </p:cNvPr>
          <p:cNvPicPr>
            <a:picLocks noGrp="1" noChangeAspect="1"/>
          </p:cNvPicPr>
          <p:nvPr>
            <p:ph idx="1"/>
          </p:nvPr>
        </p:nvPicPr>
        <p:blipFill>
          <a:blip r:embed="rId3"/>
          <a:stretch>
            <a:fillRect/>
          </a:stretch>
        </p:blipFill>
        <p:spPr>
          <a:xfrm>
            <a:off x="1086463" y="2164828"/>
            <a:ext cx="4055807" cy="4055807"/>
          </a:xfrm>
          <a:prstGeom prst="rect">
            <a:avLst/>
          </a:prstGeom>
        </p:spPr>
      </p:pic>
      <p:sp>
        <p:nvSpPr>
          <p:cNvPr id="5" name="TextBox 4">
            <a:extLst>
              <a:ext uri="{FF2B5EF4-FFF2-40B4-BE49-F238E27FC236}">
                <a16:creationId xmlns:a16="http://schemas.microsoft.com/office/drawing/2014/main" id="{099B03B7-8892-A89C-59E3-0DC13D432215}"/>
              </a:ext>
            </a:extLst>
          </p:cNvPr>
          <p:cNvSpPr txBox="1"/>
          <p:nvPr/>
        </p:nvSpPr>
        <p:spPr>
          <a:xfrm>
            <a:off x="7049732" y="3343862"/>
            <a:ext cx="361335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Use of technology and gamification elements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use of technology in education</a:t>
            </a:r>
          </a:p>
          <a:p>
            <a:endParaRPr lang="en-US" dirty="0"/>
          </a:p>
          <a:p>
            <a:endParaRPr lang="en-GB" dirty="0"/>
          </a:p>
        </p:txBody>
      </p:sp>
    </p:spTree>
    <p:extLst>
      <p:ext uri="{BB962C8B-B14F-4D97-AF65-F5344CB8AC3E}">
        <p14:creationId xmlns:p14="http://schemas.microsoft.com/office/powerpoint/2010/main" val="885457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Smaller skills gap</a:t>
            </a:r>
            <a:endParaRPr lang="en-GB" sz="4000" dirty="0">
              <a:solidFill>
                <a:srgbClr val="FFFFFF"/>
              </a:solidFill>
            </a:endParaRPr>
          </a:p>
        </p:txBody>
      </p:sp>
      <p:pic>
        <p:nvPicPr>
          <p:cNvPr id="2050" name="Picture 2" descr="The skills gap: what is it and how to ...">
            <a:extLst>
              <a:ext uri="{FF2B5EF4-FFF2-40B4-BE49-F238E27FC236}">
                <a16:creationId xmlns:a16="http://schemas.microsoft.com/office/drawing/2014/main" id="{C8AE1DCE-29D3-7B2C-E995-1DA1F4DE3F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47199" y="2364348"/>
            <a:ext cx="6086227" cy="36182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E1013-FBD5-5A2C-6087-975F5683C347}"/>
              </a:ext>
            </a:extLst>
          </p:cNvPr>
          <p:cNvSpPr txBox="1"/>
          <p:nvPr/>
        </p:nvSpPr>
        <p:spPr>
          <a:xfrm>
            <a:off x="700710" y="3343862"/>
            <a:ext cx="3613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Large skill gap between job seekers and employers</a:t>
            </a:r>
          </a:p>
          <a:p>
            <a:endParaRPr lang="en-US" dirty="0"/>
          </a:p>
          <a:p>
            <a:pPr marL="285750" indent="-285750">
              <a:buFont typeface="Arial" panose="020B0604020202020204" pitchFamily="34" charset="0"/>
              <a:buChar char="•"/>
            </a:pPr>
            <a:r>
              <a:rPr lang="en-US" dirty="0"/>
              <a:t>Promote learning the skills needed for high-end jobs</a:t>
            </a:r>
          </a:p>
          <a:p>
            <a:endParaRPr lang="en-GB" dirty="0"/>
          </a:p>
        </p:txBody>
      </p:sp>
    </p:spTree>
    <p:extLst>
      <p:ext uri="{BB962C8B-B14F-4D97-AF65-F5344CB8AC3E}">
        <p14:creationId xmlns:p14="http://schemas.microsoft.com/office/powerpoint/2010/main" val="311160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Easier access to education</a:t>
            </a:r>
            <a:endParaRPr lang="en-GB" sz="4000" dirty="0">
              <a:solidFill>
                <a:srgbClr val="FFFFFF"/>
              </a:solidFill>
            </a:endParaRPr>
          </a:p>
        </p:txBody>
      </p:sp>
      <p:pic>
        <p:nvPicPr>
          <p:cNvPr id="4" name="Content Placeholder 3">
            <a:extLst>
              <a:ext uri="{FF2B5EF4-FFF2-40B4-BE49-F238E27FC236}">
                <a16:creationId xmlns:a16="http://schemas.microsoft.com/office/drawing/2014/main" id="{CBE8938E-7AB9-46BC-E1A8-D61B0DCC6231}"/>
              </a:ext>
            </a:extLst>
          </p:cNvPr>
          <p:cNvPicPr>
            <a:picLocks noGrp="1" noChangeAspect="1"/>
          </p:cNvPicPr>
          <p:nvPr>
            <p:ph idx="1"/>
          </p:nvPr>
        </p:nvPicPr>
        <p:blipFill>
          <a:blip r:embed="rId3"/>
          <a:stretch>
            <a:fillRect/>
          </a:stretch>
        </p:blipFill>
        <p:spPr>
          <a:xfrm>
            <a:off x="973430" y="2428991"/>
            <a:ext cx="5122568" cy="3408836"/>
          </a:xfrm>
          <a:prstGeom prst="rect">
            <a:avLst/>
          </a:prstGeom>
        </p:spPr>
      </p:pic>
      <p:sp>
        <p:nvSpPr>
          <p:cNvPr id="5" name="TextBox 4">
            <a:extLst>
              <a:ext uri="{FF2B5EF4-FFF2-40B4-BE49-F238E27FC236}">
                <a16:creationId xmlns:a16="http://schemas.microsoft.com/office/drawing/2014/main" id="{2BE16BEB-B13D-EA5E-78FB-16BD1EE40102}"/>
              </a:ext>
            </a:extLst>
          </p:cNvPr>
          <p:cNvSpPr txBox="1"/>
          <p:nvPr/>
        </p:nvSpPr>
        <p:spPr>
          <a:xfrm>
            <a:off x="7435806" y="3343862"/>
            <a:ext cx="3613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Unattainable high quality educational resources</a:t>
            </a:r>
          </a:p>
          <a:p>
            <a:endParaRPr lang="en-US" dirty="0"/>
          </a:p>
          <a:p>
            <a:pPr marL="285750" indent="-285750">
              <a:buFont typeface="Arial" panose="020B0604020202020204" pitchFamily="34" charset="0"/>
              <a:buChar char="•"/>
            </a:pPr>
            <a:r>
              <a:rPr lang="en-US" dirty="0"/>
              <a:t>Promote easier access to learning resources</a:t>
            </a:r>
          </a:p>
          <a:p>
            <a:endParaRPr lang="en-GB" dirty="0"/>
          </a:p>
        </p:txBody>
      </p:sp>
    </p:spTree>
    <p:extLst>
      <p:ext uri="{BB962C8B-B14F-4D97-AF65-F5344CB8AC3E}">
        <p14:creationId xmlns:p14="http://schemas.microsoft.com/office/powerpoint/2010/main" val="2068059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ACE-58FF-C4D2-ECF0-B60509E4835E}"/>
              </a:ext>
            </a:extLst>
          </p:cNvPr>
          <p:cNvSpPr>
            <a:spLocks noGrp="1"/>
          </p:cNvSpPr>
          <p:nvPr>
            <p:ph type="ctrTitle"/>
          </p:nvPr>
        </p:nvSpPr>
        <p:spPr/>
        <p:txBody>
          <a:bodyPr/>
          <a:lstStyle/>
          <a:p>
            <a:r>
              <a:rPr lang="en-US" dirty="0"/>
              <a:t>Software design decision</a:t>
            </a:r>
          </a:p>
        </p:txBody>
      </p:sp>
      <p:sp>
        <p:nvSpPr>
          <p:cNvPr id="3" name="Subtitle 2">
            <a:extLst>
              <a:ext uri="{FF2B5EF4-FFF2-40B4-BE49-F238E27FC236}">
                <a16:creationId xmlns:a16="http://schemas.microsoft.com/office/drawing/2014/main" id="{C722E7A3-0238-36CD-6903-DF10EDADF971}"/>
              </a:ext>
            </a:extLst>
          </p:cNvPr>
          <p:cNvSpPr>
            <a:spLocks noGrp="1"/>
          </p:cNvSpPr>
          <p:nvPr>
            <p:ph type="subTitle" idx="1"/>
          </p:nvPr>
        </p:nvSpPr>
        <p:spPr>
          <a:xfrm>
            <a:off x="1524000" y="4073740"/>
            <a:ext cx="9144000" cy="1655762"/>
          </a:xfrm>
        </p:spPr>
        <p:txBody>
          <a:bodyPr/>
          <a:lstStyle/>
          <a:p>
            <a:r>
              <a:rPr lang="en-US" dirty="0"/>
              <a:t>Shogo Kojima</a:t>
            </a:r>
          </a:p>
          <a:p>
            <a:r>
              <a:rPr lang="en-US" dirty="0"/>
              <a:t>sk957student@le.ac.uk</a:t>
            </a:r>
          </a:p>
        </p:txBody>
      </p:sp>
    </p:spTree>
    <p:extLst>
      <p:ext uri="{BB962C8B-B14F-4D97-AF65-F5344CB8AC3E}">
        <p14:creationId xmlns:p14="http://schemas.microsoft.com/office/powerpoint/2010/main" val="1019774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72393C-8245-8772-B476-A8724BF14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18" y="2777285"/>
            <a:ext cx="5752882" cy="32733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982E53-A9D6-9A07-CD59-7DF30711B7E1}"/>
              </a:ext>
            </a:extLst>
          </p:cNvPr>
          <p:cNvPicPr>
            <a:picLocks noChangeAspect="1"/>
          </p:cNvPicPr>
          <p:nvPr/>
        </p:nvPicPr>
        <p:blipFill>
          <a:blip r:embed="rId3"/>
          <a:stretch>
            <a:fillRect/>
          </a:stretch>
        </p:blipFill>
        <p:spPr>
          <a:xfrm>
            <a:off x="6761925" y="2772620"/>
            <a:ext cx="5086957" cy="4085380"/>
          </a:xfrm>
          <a:prstGeom prst="rect">
            <a:avLst/>
          </a:prstGeom>
        </p:spPr>
      </p:pic>
      <p:sp>
        <p:nvSpPr>
          <p:cNvPr id="10" name="TextBox 9">
            <a:extLst>
              <a:ext uri="{FF2B5EF4-FFF2-40B4-BE49-F238E27FC236}">
                <a16:creationId xmlns:a16="http://schemas.microsoft.com/office/drawing/2014/main" id="{538D8F7F-0353-CFA2-0704-4FB080FFB76B}"/>
              </a:ext>
            </a:extLst>
          </p:cNvPr>
          <p:cNvSpPr txBox="1"/>
          <p:nvPr/>
        </p:nvSpPr>
        <p:spPr>
          <a:xfrm>
            <a:off x="464416" y="466533"/>
            <a:ext cx="2269453" cy="461665"/>
          </a:xfrm>
          <a:prstGeom prst="rect">
            <a:avLst/>
          </a:prstGeom>
          <a:noFill/>
        </p:spPr>
        <p:txBody>
          <a:bodyPr wrap="square" rtlCol="0">
            <a:spAutoFit/>
          </a:bodyPr>
          <a:lstStyle/>
          <a:p>
            <a:r>
              <a:rPr lang="en-US" sz="2400" b="1" dirty="0"/>
              <a:t>UI design</a:t>
            </a:r>
          </a:p>
        </p:txBody>
      </p:sp>
      <p:sp>
        <p:nvSpPr>
          <p:cNvPr id="11" name="TextBox 10">
            <a:extLst>
              <a:ext uri="{FF2B5EF4-FFF2-40B4-BE49-F238E27FC236}">
                <a16:creationId xmlns:a16="http://schemas.microsoft.com/office/drawing/2014/main" id="{8D62100B-7E4C-DE62-CAAF-D61951DB23A1}"/>
              </a:ext>
            </a:extLst>
          </p:cNvPr>
          <p:cNvSpPr txBox="1"/>
          <p:nvPr/>
        </p:nvSpPr>
        <p:spPr>
          <a:xfrm>
            <a:off x="2557807" y="2129878"/>
            <a:ext cx="1323504" cy="369332"/>
          </a:xfrm>
          <a:prstGeom prst="rect">
            <a:avLst/>
          </a:prstGeom>
          <a:noFill/>
        </p:spPr>
        <p:txBody>
          <a:bodyPr wrap="none" rtlCol="0">
            <a:spAutoFit/>
          </a:bodyPr>
          <a:lstStyle/>
          <a:p>
            <a:r>
              <a:rPr lang="en-US" dirty="0"/>
              <a:t>Our website</a:t>
            </a:r>
          </a:p>
        </p:txBody>
      </p:sp>
      <p:sp>
        <p:nvSpPr>
          <p:cNvPr id="12" name="TextBox 11">
            <a:extLst>
              <a:ext uri="{FF2B5EF4-FFF2-40B4-BE49-F238E27FC236}">
                <a16:creationId xmlns:a16="http://schemas.microsoft.com/office/drawing/2014/main" id="{15B7EC37-18AB-B681-B6F4-151143C31B66}"/>
              </a:ext>
            </a:extLst>
          </p:cNvPr>
          <p:cNvSpPr txBox="1"/>
          <p:nvPr/>
        </p:nvSpPr>
        <p:spPr>
          <a:xfrm>
            <a:off x="8630816" y="2129878"/>
            <a:ext cx="1547218" cy="369332"/>
          </a:xfrm>
          <a:prstGeom prst="rect">
            <a:avLst/>
          </a:prstGeom>
          <a:noFill/>
        </p:spPr>
        <p:txBody>
          <a:bodyPr wrap="none" rtlCol="0">
            <a:spAutoFit/>
          </a:bodyPr>
          <a:lstStyle/>
          <a:p>
            <a:r>
              <a:rPr lang="en-US" dirty="0"/>
              <a:t>IBM </a:t>
            </a:r>
            <a:r>
              <a:rPr lang="en-US" dirty="0" err="1"/>
              <a:t>Skillsbuild</a:t>
            </a:r>
            <a:endParaRPr lang="en-US" dirty="0"/>
          </a:p>
        </p:txBody>
      </p:sp>
      <p:sp>
        <p:nvSpPr>
          <p:cNvPr id="13" name="TextBox 12">
            <a:extLst>
              <a:ext uri="{FF2B5EF4-FFF2-40B4-BE49-F238E27FC236}">
                <a16:creationId xmlns:a16="http://schemas.microsoft.com/office/drawing/2014/main" id="{1AE93330-CC16-3C1E-1AE1-E03C34395ED5}"/>
              </a:ext>
            </a:extLst>
          </p:cNvPr>
          <p:cNvSpPr txBox="1"/>
          <p:nvPr/>
        </p:nvSpPr>
        <p:spPr>
          <a:xfrm>
            <a:off x="636396" y="1113139"/>
            <a:ext cx="5146566" cy="369332"/>
          </a:xfrm>
          <a:prstGeom prst="rect">
            <a:avLst/>
          </a:prstGeom>
          <a:noFill/>
        </p:spPr>
        <p:txBody>
          <a:bodyPr wrap="square" rtlCol="0">
            <a:spAutoFit/>
          </a:bodyPr>
          <a:lstStyle/>
          <a:p>
            <a:r>
              <a:rPr lang="en-US" dirty="0"/>
              <a:t>・Simplicity of Web Application</a:t>
            </a:r>
          </a:p>
        </p:txBody>
      </p:sp>
      <p:sp>
        <p:nvSpPr>
          <p:cNvPr id="14" name="TextBox 13">
            <a:extLst>
              <a:ext uri="{FF2B5EF4-FFF2-40B4-BE49-F238E27FC236}">
                <a16:creationId xmlns:a16="http://schemas.microsoft.com/office/drawing/2014/main" id="{2E2C3FCD-FEE6-284D-D2C9-D4113202F92C}"/>
              </a:ext>
            </a:extLst>
          </p:cNvPr>
          <p:cNvSpPr txBox="1"/>
          <p:nvPr/>
        </p:nvSpPr>
        <p:spPr>
          <a:xfrm>
            <a:off x="625151" y="1482471"/>
            <a:ext cx="3959206" cy="369332"/>
          </a:xfrm>
          <a:prstGeom prst="rect">
            <a:avLst/>
          </a:prstGeom>
          <a:noFill/>
        </p:spPr>
        <p:txBody>
          <a:bodyPr wrap="square" rtlCol="0">
            <a:spAutoFit/>
          </a:bodyPr>
          <a:lstStyle/>
          <a:p>
            <a:r>
              <a:rPr lang="en-US" dirty="0"/>
              <a:t>・Consistency of Design</a:t>
            </a:r>
          </a:p>
        </p:txBody>
      </p:sp>
    </p:spTree>
    <p:extLst>
      <p:ext uri="{BB962C8B-B14F-4D97-AF65-F5344CB8AC3E}">
        <p14:creationId xmlns:p14="http://schemas.microsoft.com/office/powerpoint/2010/main" val="259009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5A274F-8AD0-8A16-8961-42A983DB9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96" y="3073109"/>
            <a:ext cx="5635690" cy="30893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xt Box">
            <a:extLst>
              <a:ext uri="{FF2B5EF4-FFF2-40B4-BE49-F238E27FC236}">
                <a16:creationId xmlns:a16="http://schemas.microsoft.com/office/drawing/2014/main" id="{4700EF79-C152-B19C-8C6A-4705B2324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25" y="-272185"/>
            <a:ext cx="2586813" cy="13175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computer and phone with text&#10;&#10;Description automatically generated with medium confidence">
            <a:extLst>
              <a:ext uri="{FF2B5EF4-FFF2-40B4-BE49-F238E27FC236}">
                <a16:creationId xmlns:a16="http://schemas.microsoft.com/office/drawing/2014/main" id="{E7EB0570-D930-158A-1295-6E1116A6C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915" y="3073109"/>
            <a:ext cx="5920085" cy="30893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43210D-5D74-3030-9FC5-08946B821A1D}"/>
              </a:ext>
            </a:extLst>
          </p:cNvPr>
          <p:cNvSpPr txBox="1"/>
          <p:nvPr/>
        </p:nvSpPr>
        <p:spPr>
          <a:xfrm>
            <a:off x="2520607" y="2313991"/>
            <a:ext cx="1163267" cy="369332"/>
          </a:xfrm>
          <a:prstGeom prst="rect">
            <a:avLst/>
          </a:prstGeom>
          <a:noFill/>
        </p:spPr>
        <p:txBody>
          <a:bodyPr wrap="none" rtlCol="0">
            <a:spAutoFit/>
          </a:bodyPr>
          <a:lstStyle/>
          <a:p>
            <a:r>
              <a:rPr lang="en-US" dirty="0"/>
              <a:t>Error page</a:t>
            </a:r>
          </a:p>
        </p:txBody>
      </p:sp>
      <p:sp>
        <p:nvSpPr>
          <p:cNvPr id="5" name="TextBox 4">
            <a:extLst>
              <a:ext uri="{FF2B5EF4-FFF2-40B4-BE49-F238E27FC236}">
                <a16:creationId xmlns:a16="http://schemas.microsoft.com/office/drawing/2014/main" id="{B2949C4B-8C09-E77C-A81E-C1469B9069E7}"/>
              </a:ext>
            </a:extLst>
          </p:cNvPr>
          <p:cNvSpPr txBox="1"/>
          <p:nvPr/>
        </p:nvSpPr>
        <p:spPr>
          <a:xfrm>
            <a:off x="8602778" y="2313991"/>
            <a:ext cx="1258358" cy="369332"/>
          </a:xfrm>
          <a:prstGeom prst="rect">
            <a:avLst/>
          </a:prstGeom>
          <a:noFill/>
        </p:spPr>
        <p:txBody>
          <a:bodyPr wrap="none" rtlCol="0">
            <a:spAutoFit/>
          </a:bodyPr>
          <a:lstStyle/>
          <a:p>
            <a:r>
              <a:rPr lang="en-US" dirty="0"/>
              <a:t>Home page</a:t>
            </a:r>
          </a:p>
        </p:txBody>
      </p:sp>
      <p:sp>
        <p:nvSpPr>
          <p:cNvPr id="6" name="TextBox 5">
            <a:extLst>
              <a:ext uri="{FF2B5EF4-FFF2-40B4-BE49-F238E27FC236}">
                <a16:creationId xmlns:a16="http://schemas.microsoft.com/office/drawing/2014/main" id="{F03FDD0F-6EE2-BD3A-C0B0-AFB186AB8A4C}"/>
              </a:ext>
            </a:extLst>
          </p:cNvPr>
          <p:cNvSpPr txBox="1"/>
          <p:nvPr/>
        </p:nvSpPr>
        <p:spPr>
          <a:xfrm>
            <a:off x="483076" y="457804"/>
            <a:ext cx="2269453" cy="461665"/>
          </a:xfrm>
          <a:prstGeom prst="rect">
            <a:avLst/>
          </a:prstGeom>
          <a:noFill/>
        </p:spPr>
        <p:txBody>
          <a:bodyPr wrap="square" rtlCol="0">
            <a:spAutoFit/>
          </a:bodyPr>
          <a:lstStyle/>
          <a:p>
            <a:r>
              <a:rPr lang="en-US" sz="2400" b="1" dirty="0"/>
              <a:t>UI design</a:t>
            </a:r>
          </a:p>
        </p:txBody>
      </p:sp>
      <p:sp>
        <p:nvSpPr>
          <p:cNvPr id="7" name="TextBox 6">
            <a:extLst>
              <a:ext uri="{FF2B5EF4-FFF2-40B4-BE49-F238E27FC236}">
                <a16:creationId xmlns:a16="http://schemas.microsoft.com/office/drawing/2014/main" id="{4B8DF890-1534-3E57-D5A0-0681EBD08083}"/>
              </a:ext>
            </a:extLst>
          </p:cNvPr>
          <p:cNvSpPr txBox="1"/>
          <p:nvPr/>
        </p:nvSpPr>
        <p:spPr>
          <a:xfrm>
            <a:off x="641697" y="1061221"/>
            <a:ext cx="3042177" cy="369332"/>
          </a:xfrm>
          <a:prstGeom prst="rect">
            <a:avLst/>
          </a:prstGeom>
          <a:noFill/>
        </p:spPr>
        <p:txBody>
          <a:bodyPr wrap="square" rtlCol="0">
            <a:spAutoFit/>
          </a:bodyPr>
          <a:lstStyle/>
          <a:p>
            <a:r>
              <a:rPr lang="en-US" dirty="0"/>
              <a:t>・Striking Design</a:t>
            </a:r>
          </a:p>
        </p:txBody>
      </p:sp>
      <p:sp>
        <p:nvSpPr>
          <p:cNvPr id="8" name="TextBox 7">
            <a:extLst>
              <a:ext uri="{FF2B5EF4-FFF2-40B4-BE49-F238E27FC236}">
                <a16:creationId xmlns:a16="http://schemas.microsoft.com/office/drawing/2014/main" id="{822C0B42-2CCB-FC66-09D4-E029B0E7E575}"/>
              </a:ext>
            </a:extLst>
          </p:cNvPr>
          <p:cNvSpPr txBox="1"/>
          <p:nvPr/>
        </p:nvSpPr>
        <p:spPr>
          <a:xfrm>
            <a:off x="641697" y="1433575"/>
            <a:ext cx="3744952" cy="369332"/>
          </a:xfrm>
          <a:prstGeom prst="rect">
            <a:avLst/>
          </a:prstGeom>
          <a:noFill/>
        </p:spPr>
        <p:txBody>
          <a:bodyPr wrap="square" rtlCol="0">
            <a:spAutoFit/>
          </a:bodyPr>
          <a:lstStyle/>
          <a:p>
            <a:r>
              <a:rPr lang="en-US" dirty="0"/>
              <a:t>・User-friendly Design</a:t>
            </a:r>
          </a:p>
        </p:txBody>
      </p:sp>
    </p:spTree>
    <p:extLst>
      <p:ext uri="{BB962C8B-B14F-4D97-AF65-F5344CB8AC3E}">
        <p14:creationId xmlns:p14="http://schemas.microsoft.com/office/powerpoint/2010/main" val="416995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40">
            <a:extLst>
              <a:ext uri="{FF2B5EF4-FFF2-40B4-BE49-F238E27FC236}">
                <a16:creationId xmlns:a16="http://schemas.microsoft.com/office/drawing/2014/main" id="{2499A869-5F13-F8C3-4995-D1F56EEC2A70}"/>
              </a:ext>
            </a:extLst>
          </p:cNvPr>
          <p:cNvGrpSpPr/>
          <p:nvPr/>
        </p:nvGrpSpPr>
        <p:grpSpPr>
          <a:xfrm>
            <a:off x="479289" y="3618486"/>
            <a:ext cx="2664878" cy="2474402"/>
            <a:chOff x="509718" y="1989880"/>
            <a:chExt cx="2484000" cy="2087192"/>
          </a:xfrm>
        </p:grpSpPr>
        <p:sp>
          <p:nvSpPr>
            <p:cNvPr id="8" name="四角形: 角を丸くする 4">
              <a:extLst>
                <a:ext uri="{FF2B5EF4-FFF2-40B4-BE49-F238E27FC236}">
                  <a16:creationId xmlns:a16="http://schemas.microsoft.com/office/drawing/2014/main" id="{7DA395E2-0096-359C-07E4-B497D20955FE}"/>
                </a:ext>
              </a:extLst>
            </p:cNvPr>
            <p:cNvSpPr/>
            <p:nvPr/>
          </p:nvSpPr>
          <p:spPr>
            <a:xfrm>
              <a:off x="509718" y="1989880"/>
              <a:ext cx="2484000" cy="2087192"/>
            </a:xfrm>
            <a:prstGeom prst="roundRect">
              <a:avLst>
                <a:gd name="adj" fmla="val 203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144000" bIns="144000" rtlCol="0" anchor="b"/>
            <a:lstStyle/>
            <a:p>
              <a:pPr algn="ctr">
                <a:lnSpc>
                  <a:spcPct val="130000"/>
                </a:lnSpc>
                <a:spcAft>
                  <a:spcPts val="600"/>
                </a:spcAft>
              </a:pPr>
              <a:r>
                <a:rPr kumimoji="1" lang="en-US" altLang="ja-JP" sz="1600" dirty="0">
                  <a:solidFill>
                    <a:schemeClr val="accent1"/>
                  </a:solidFill>
                </a:rPr>
                <a:t>Rules</a:t>
              </a:r>
              <a:endParaRPr kumimoji="1" lang="ja-JP" altLang="en-US" sz="1600" dirty="0">
                <a:solidFill>
                  <a:schemeClr val="accent1"/>
                </a:solidFill>
              </a:endParaRPr>
            </a:p>
          </p:txBody>
        </p:sp>
        <p:sp>
          <p:nvSpPr>
            <p:cNvPr id="9" name="四角形: 角を丸くする 20">
              <a:extLst>
                <a:ext uri="{FF2B5EF4-FFF2-40B4-BE49-F238E27FC236}">
                  <a16:creationId xmlns:a16="http://schemas.microsoft.com/office/drawing/2014/main" id="{5679E779-023F-04DB-F60D-5DEB540136A3}"/>
                </a:ext>
              </a:extLst>
            </p:cNvPr>
            <p:cNvSpPr/>
            <p:nvPr/>
          </p:nvSpPr>
          <p:spPr>
            <a:xfrm>
              <a:off x="509718" y="1989880"/>
              <a:ext cx="329698" cy="304525"/>
            </a:xfrm>
            <a:prstGeom prst="roundRect">
              <a:avLst>
                <a:gd name="adj" fmla="val 145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144000" bIns="144000" rtlCol="0" anchor="ctr"/>
            <a:lstStyle/>
            <a:p>
              <a:pPr algn="ctr">
                <a:lnSpc>
                  <a:spcPct val="130000"/>
                </a:lnSpc>
                <a:spcAft>
                  <a:spcPts val="600"/>
                </a:spcAft>
              </a:pPr>
              <a:r>
                <a:rPr kumimoji="1" lang="en-US" altLang="ja-JP" sz="1200" dirty="0">
                  <a:solidFill>
                    <a:schemeClr val="bg1"/>
                  </a:solidFill>
                  <a:latin typeface="+mj-ea"/>
                  <a:ea typeface="+mj-ea"/>
                </a:rPr>
                <a:t>01</a:t>
              </a:r>
              <a:endParaRPr kumimoji="1" lang="ja-JP" altLang="en-US" sz="1200" dirty="0">
                <a:solidFill>
                  <a:schemeClr val="bg1"/>
                </a:solidFill>
                <a:latin typeface="+mj-ea"/>
                <a:ea typeface="+mj-ea"/>
              </a:endParaRPr>
            </a:p>
          </p:txBody>
        </p:sp>
      </p:grpSp>
      <p:grpSp>
        <p:nvGrpSpPr>
          <p:cNvPr id="10" name="グループ化 64">
            <a:extLst>
              <a:ext uri="{FF2B5EF4-FFF2-40B4-BE49-F238E27FC236}">
                <a16:creationId xmlns:a16="http://schemas.microsoft.com/office/drawing/2014/main" id="{B64E2305-3732-8030-2D1E-0BBB7B7B9C76}"/>
              </a:ext>
            </a:extLst>
          </p:cNvPr>
          <p:cNvGrpSpPr/>
          <p:nvPr/>
        </p:nvGrpSpPr>
        <p:grpSpPr>
          <a:xfrm>
            <a:off x="3304729" y="3682427"/>
            <a:ext cx="2664878" cy="2474403"/>
            <a:chOff x="3212287" y="1989880"/>
            <a:chExt cx="2484000" cy="2087192"/>
          </a:xfrm>
        </p:grpSpPr>
        <p:sp>
          <p:nvSpPr>
            <p:cNvPr id="11" name="四角形: 角を丸くする 11">
              <a:extLst>
                <a:ext uri="{FF2B5EF4-FFF2-40B4-BE49-F238E27FC236}">
                  <a16:creationId xmlns:a16="http://schemas.microsoft.com/office/drawing/2014/main" id="{8AE9213F-00AC-D596-4EFC-D5743776010C}"/>
                </a:ext>
              </a:extLst>
            </p:cNvPr>
            <p:cNvSpPr/>
            <p:nvPr/>
          </p:nvSpPr>
          <p:spPr>
            <a:xfrm>
              <a:off x="3212287" y="1989880"/>
              <a:ext cx="2484000" cy="2087192"/>
            </a:xfrm>
            <a:prstGeom prst="roundRect">
              <a:avLst>
                <a:gd name="adj" fmla="val 203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144000" bIns="144000" rtlCol="0" anchor="b"/>
            <a:lstStyle/>
            <a:p>
              <a:pPr algn="ctr">
                <a:lnSpc>
                  <a:spcPct val="130000"/>
                </a:lnSpc>
                <a:spcAft>
                  <a:spcPts val="600"/>
                </a:spcAft>
              </a:pPr>
              <a:r>
                <a:rPr kumimoji="1" lang="en-US" altLang="ja-JP" sz="1600" dirty="0">
                  <a:solidFill>
                    <a:schemeClr val="accent1"/>
                  </a:solidFill>
                </a:rPr>
                <a:t>Tools</a:t>
              </a:r>
              <a:endParaRPr kumimoji="1" lang="ja-JP" altLang="en-US" sz="1600" dirty="0">
                <a:solidFill>
                  <a:schemeClr val="accent1"/>
                </a:solidFill>
              </a:endParaRPr>
            </a:p>
          </p:txBody>
        </p:sp>
        <p:sp>
          <p:nvSpPr>
            <p:cNvPr id="12" name="四角形: 角を丸くする 21">
              <a:extLst>
                <a:ext uri="{FF2B5EF4-FFF2-40B4-BE49-F238E27FC236}">
                  <a16:creationId xmlns:a16="http://schemas.microsoft.com/office/drawing/2014/main" id="{A2818DE1-CC22-535B-183A-7AF446B0776B}"/>
                </a:ext>
              </a:extLst>
            </p:cNvPr>
            <p:cNvSpPr/>
            <p:nvPr/>
          </p:nvSpPr>
          <p:spPr>
            <a:xfrm>
              <a:off x="3212287" y="1989880"/>
              <a:ext cx="329698" cy="304525"/>
            </a:xfrm>
            <a:prstGeom prst="roundRect">
              <a:avLst>
                <a:gd name="adj" fmla="val 145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144000" bIns="144000" rtlCol="0" anchor="ctr"/>
            <a:lstStyle/>
            <a:p>
              <a:pPr algn="ctr">
                <a:lnSpc>
                  <a:spcPct val="130000"/>
                </a:lnSpc>
                <a:spcAft>
                  <a:spcPts val="600"/>
                </a:spcAft>
              </a:pPr>
              <a:r>
                <a:rPr kumimoji="1" lang="en-US" altLang="ja-JP" sz="1200" dirty="0">
                  <a:solidFill>
                    <a:schemeClr val="bg1"/>
                  </a:solidFill>
                  <a:latin typeface="+mj-ea"/>
                  <a:ea typeface="+mj-ea"/>
                </a:rPr>
                <a:t>02</a:t>
              </a:r>
              <a:endParaRPr kumimoji="1" lang="ja-JP" altLang="en-US" sz="1200" dirty="0">
                <a:solidFill>
                  <a:schemeClr val="bg1"/>
                </a:solidFill>
                <a:latin typeface="+mj-ea"/>
                <a:ea typeface="+mj-ea"/>
              </a:endParaRPr>
            </a:p>
          </p:txBody>
        </p:sp>
      </p:grpSp>
      <p:grpSp>
        <p:nvGrpSpPr>
          <p:cNvPr id="13" name="グループ化 63">
            <a:extLst>
              <a:ext uri="{FF2B5EF4-FFF2-40B4-BE49-F238E27FC236}">
                <a16:creationId xmlns:a16="http://schemas.microsoft.com/office/drawing/2014/main" id="{66A277D6-2D90-08E4-BF6A-C2918FDE89C5}"/>
              </a:ext>
            </a:extLst>
          </p:cNvPr>
          <p:cNvGrpSpPr/>
          <p:nvPr/>
        </p:nvGrpSpPr>
        <p:grpSpPr>
          <a:xfrm>
            <a:off x="6130170" y="3618486"/>
            <a:ext cx="2664878" cy="2474401"/>
            <a:chOff x="5914856" y="1989880"/>
            <a:chExt cx="2484001" cy="2087192"/>
          </a:xfrm>
        </p:grpSpPr>
        <p:sp>
          <p:nvSpPr>
            <p:cNvPr id="14" name="四角形: 角を丸くする 14">
              <a:extLst>
                <a:ext uri="{FF2B5EF4-FFF2-40B4-BE49-F238E27FC236}">
                  <a16:creationId xmlns:a16="http://schemas.microsoft.com/office/drawing/2014/main" id="{E66852B5-2A54-2CD2-046E-5E759C3958A0}"/>
                </a:ext>
              </a:extLst>
            </p:cNvPr>
            <p:cNvSpPr/>
            <p:nvPr/>
          </p:nvSpPr>
          <p:spPr>
            <a:xfrm>
              <a:off x="5914857" y="1989880"/>
              <a:ext cx="2484000" cy="2087192"/>
            </a:xfrm>
            <a:prstGeom prst="roundRect">
              <a:avLst>
                <a:gd name="adj" fmla="val 203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144000" bIns="144000" rtlCol="0" anchor="b"/>
            <a:lstStyle/>
            <a:p>
              <a:pPr algn="ctr">
                <a:lnSpc>
                  <a:spcPct val="130000"/>
                </a:lnSpc>
                <a:spcAft>
                  <a:spcPts val="600"/>
                </a:spcAft>
              </a:pPr>
              <a:r>
                <a:rPr kumimoji="1" lang="en-US" altLang="ja-JP" sz="1600" dirty="0">
                  <a:solidFill>
                    <a:schemeClr val="accent1"/>
                  </a:solidFill>
                </a:rPr>
                <a:t>User Stories</a:t>
              </a:r>
              <a:endParaRPr kumimoji="1" lang="ja-JP" altLang="en-US" sz="1600" dirty="0">
                <a:solidFill>
                  <a:schemeClr val="accent1"/>
                </a:solidFill>
              </a:endParaRPr>
            </a:p>
          </p:txBody>
        </p:sp>
        <p:sp>
          <p:nvSpPr>
            <p:cNvPr id="15" name="四角形: 角を丸くする 23">
              <a:extLst>
                <a:ext uri="{FF2B5EF4-FFF2-40B4-BE49-F238E27FC236}">
                  <a16:creationId xmlns:a16="http://schemas.microsoft.com/office/drawing/2014/main" id="{7B9739A6-6197-FF58-B428-42F2452582E5}"/>
                </a:ext>
              </a:extLst>
            </p:cNvPr>
            <p:cNvSpPr/>
            <p:nvPr/>
          </p:nvSpPr>
          <p:spPr>
            <a:xfrm>
              <a:off x="5914856" y="1989880"/>
              <a:ext cx="329698" cy="304525"/>
            </a:xfrm>
            <a:prstGeom prst="roundRect">
              <a:avLst>
                <a:gd name="adj" fmla="val 145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144000" bIns="144000" rtlCol="0" anchor="ctr"/>
            <a:lstStyle/>
            <a:p>
              <a:pPr algn="ctr">
                <a:lnSpc>
                  <a:spcPct val="130000"/>
                </a:lnSpc>
                <a:spcAft>
                  <a:spcPts val="600"/>
                </a:spcAft>
              </a:pPr>
              <a:r>
                <a:rPr kumimoji="1" lang="en-US" altLang="ja-JP" sz="1200" dirty="0">
                  <a:solidFill>
                    <a:schemeClr val="bg1"/>
                  </a:solidFill>
                  <a:latin typeface="+mj-ea"/>
                  <a:ea typeface="+mj-ea"/>
                </a:rPr>
                <a:t>03</a:t>
              </a:r>
              <a:endParaRPr kumimoji="1" lang="ja-JP" altLang="en-US" sz="1200" dirty="0">
                <a:solidFill>
                  <a:schemeClr val="bg1"/>
                </a:solidFill>
                <a:latin typeface="+mj-ea"/>
                <a:ea typeface="+mj-ea"/>
              </a:endParaRPr>
            </a:p>
          </p:txBody>
        </p:sp>
      </p:grpSp>
      <p:pic>
        <p:nvPicPr>
          <p:cNvPr id="16" name="グラフィックス 66" descr="対象の人々">
            <a:extLst>
              <a:ext uri="{FF2B5EF4-FFF2-40B4-BE49-F238E27FC236}">
                <a16:creationId xmlns:a16="http://schemas.microsoft.com/office/drawing/2014/main" id="{271CF585-B6CA-B90D-3BCC-52858258F0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528" y="4398486"/>
            <a:ext cx="914400" cy="914400"/>
          </a:xfrm>
          <a:prstGeom prst="rect">
            <a:avLst/>
          </a:prstGeom>
        </p:spPr>
      </p:pic>
      <p:sp>
        <p:nvSpPr>
          <p:cNvPr id="23" name="TextBox 22">
            <a:extLst>
              <a:ext uri="{FF2B5EF4-FFF2-40B4-BE49-F238E27FC236}">
                <a16:creationId xmlns:a16="http://schemas.microsoft.com/office/drawing/2014/main" id="{F9FA1DB2-01D4-C3DF-329D-CD8925D6B1CA}"/>
              </a:ext>
            </a:extLst>
          </p:cNvPr>
          <p:cNvSpPr txBox="1"/>
          <p:nvPr/>
        </p:nvSpPr>
        <p:spPr>
          <a:xfrm>
            <a:off x="479289" y="467898"/>
            <a:ext cx="2525168" cy="461665"/>
          </a:xfrm>
          <a:prstGeom prst="rect">
            <a:avLst/>
          </a:prstGeom>
          <a:noFill/>
        </p:spPr>
        <p:txBody>
          <a:bodyPr wrap="square" rtlCol="0">
            <a:spAutoFit/>
          </a:bodyPr>
          <a:lstStyle/>
          <a:p>
            <a:r>
              <a:rPr lang="en-US" sz="2400" b="1" dirty="0"/>
              <a:t>System Design</a:t>
            </a:r>
          </a:p>
        </p:txBody>
      </p:sp>
      <p:pic>
        <p:nvPicPr>
          <p:cNvPr id="24" name="グラフィックス 82" descr="ノート PC">
            <a:extLst>
              <a:ext uri="{FF2B5EF4-FFF2-40B4-BE49-F238E27FC236}">
                <a16:creationId xmlns:a16="http://schemas.microsoft.com/office/drawing/2014/main" id="{C1CA1ABC-647C-E781-C25A-EC4354209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6563" y="4398486"/>
            <a:ext cx="961210" cy="914400"/>
          </a:xfrm>
          <a:prstGeom prst="rect">
            <a:avLst/>
          </a:prstGeom>
        </p:spPr>
      </p:pic>
      <p:pic>
        <p:nvPicPr>
          <p:cNvPr id="26" name="グラフィックス 68" descr="字幕 (RTL)">
            <a:extLst>
              <a:ext uri="{FF2B5EF4-FFF2-40B4-BE49-F238E27FC236}">
                <a16:creationId xmlns:a16="http://schemas.microsoft.com/office/drawing/2014/main" id="{09833A78-44A1-C579-D484-3D13C5E909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9462" y="4398486"/>
            <a:ext cx="914400" cy="914400"/>
          </a:xfrm>
          <a:prstGeom prst="rect">
            <a:avLst/>
          </a:prstGeom>
        </p:spPr>
      </p:pic>
      <p:pic>
        <p:nvPicPr>
          <p:cNvPr id="27" name="グラフィックス 70" descr="字幕">
            <a:extLst>
              <a:ext uri="{FF2B5EF4-FFF2-40B4-BE49-F238E27FC236}">
                <a16:creationId xmlns:a16="http://schemas.microsoft.com/office/drawing/2014/main" id="{BD4D58D2-E80F-BFC5-352D-73D9C5230F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83876" y="4398486"/>
            <a:ext cx="914400" cy="914400"/>
          </a:xfrm>
          <a:prstGeom prst="rect">
            <a:avLst/>
          </a:prstGeom>
        </p:spPr>
      </p:pic>
      <p:sp>
        <p:nvSpPr>
          <p:cNvPr id="28" name="四角形: 角を丸くする 3">
            <a:extLst>
              <a:ext uri="{FF2B5EF4-FFF2-40B4-BE49-F238E27FC236}">
                <a16:creationId xmlns:a16="http://schemas.microsoft.com/office/drawing/2014/main" id="{6062721A-FF70-8FBD-4BB8-3C013F57A4AD}"/>
              </a:ext>
            </a:extLst>
          </p:cNvPr>
          <p:cNvSpPr/>
          <p:nvPr/>
        </p:nvSpPr>
        <p:spPr>
          <a:xfrm>
            <a:off x="618870" y="2871518"/>
            <a:ext cx="8258334" cy="360040"/>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spcAft>
                <a:spcPts val="600"/>
              </a:spcAft>
            </a:pPr>
            <a:r>
              <a:rPr kumimoji="1" lang="en-GB" altLang="ja-JP" dirty="0">
                <a:solidFill>
                  <a:schemeClr val="bg1"/>
                </a:solidFill>
              </a:rPr>
              <a:t>Meeting</a:t>
            </a:r>
            <a:endParaRPr kumimoji="1" lang="ja-JP" altLang="en-US" dirty="0">
              <a:solidFill>
                <a:schemeClr val="bg1"/>
              </a:solidFill>
            </a:endParaRPr>
          </a:p>
        </p:txBody>
      </p:sp>
      <p:sp>
        <p:nvSpPr>
          <p:cNvPr id="29" name="テキスト ボックス 57">
            <a:extLst>
              <a:ext uri="{FF2B5EF4-FFF2-40B4-BE49-F238E27FC236}">
                <a16:creationId xmlns:a16="http://schemas.microsoft.com/office/drawing/2014/main" id="{5037217F-9328-6FBB-A96D-DDB3322B2A99}"/>
              </a:ext>
            </a:extLst>
          </p:cNvPr>
          <p:cNvSpPr txBox="1"/>
          <p:nvPr/>
        </p:nvSpPr>
        <p:spPr>
          <a:xfrm>
            <a:off x="479289" y="1468262"/>
            <a:ext cx="11172564" cy="787523"/>
          </a:xfrm>
          <a:prstGeom prst="rect">
            <a:avLst/>
          </a:prstGeom>
          <a:noFill/>
        </p:spPr>
        <p:txBody>
          <a:bodyPr wrap="square" rtlCol="0">
            <a:spAutoFit/>
          </a:bodyPr>
          <a:lstStyle/>
          <a:p>
            <a:pPr algn="l">
              <a:lnSpc>
                <a:spcPct val="130000"/>
              </a:lnSpc>
              <a:spcAft>
                <a:spcPts val="600"/>
              </a:spcAft>
            </a:pPr>
            <a:r>
              <a:rPr kumimoji="1" lang="en-US" altLang="ja-JP" sz="1800" dirty="0">
                <a:latin typeface="FOT-筑紫A丸ゴシック Std B" panose="02020700000000000000" pitchFamily="18" charset="-128"/>
                <a:ea typeface="FOT-筑紫A丸ゴシック Std B" panose="02020700000000000000" pitchFamily="18" charset="-128"/>
              </a:rPr>
              <a:t>During the meeting, we discussed the tools to be used within the project, the rules within the group, and what additional functions would be needed for user stories other than the existing user stories.</a:t>
            </a:r>
          </a:p>
        </p:txBody>
      </p:sp>
    </p:spTree>
    <p:extLst>
      <p:ext uri="{BB962C8B-B14F-4D97-AF65-F5344CB8AC3E}">
        <p14:creationId xmlns:p14="http://schemas.microsoft.com/office/powerpoint/2010/main" val="140704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BDFCB09-A90C-081E-BEFE-D7A2B58C00DB}"/>
              </a:ext>
            </a:extLst>
          </p:cNvPr>
          <p:cNvGrpSpPr/>
          <p:nvPr/>
        </p:nvGrpSpPr>
        <p:grpSpPr>
          <a:xfrm>
            <a:off x="3491377" y="-2264901"/>
            <a:ext cx="8751434" cy="10153596"/>
            <a:chOff x="3491377" y="-2264901"/>
            <a:chExt cx="8751434" cy="10153596"/>
          </a:xfrm>
        </p:grpSpPr>
        <p:sp>
          <p:nvSpPr>
            <p:cNvPr id="11" name="Rectangle 10">
              <a:extLst>
                <a:ext uri="{FF2B5EF4-FFF2-40B4-BE49-F238E27FC236}">
                  <a16:creationId xmlns:a16="http://schemas.microsoft.com/office/drawing/2014/main" id="{41F1B85B-A060-6E26-EFA1-558A896AE77D}"/>
                </a:ext>
              </a:extLst>
            </p:cNvPr>
            <p:cNvSpPr/>
            <p:nvPr/>
          </p:nvSpPr>
          <p:spPr>
            <a:xfrm rot="2329567">
              <a:off x="3491377" y="-2264901"/>
              <a:ext cx="8751434" cy="10153596"/>
            </a:xfrm>
            <a:prstGeom prst="rect">
              <a:avLst/>
            </a:prstGeom>
            <a:gradFill>
              <a:gsLst>
                <a:gs pos="84000">
                  <a:srgbClr val="282A6E">
                    <a:lumMod val="100000"/>
                  </a:srgbClr>
                </a:gs>
                <a:gs pos="23000">
                  <a:srgbClr val="231044"/>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A41AC2-C2E6-5054-A490-A6FCCB692B58}"/>
                </a:ext>
              </a:extLst>
            </p:cNvPr>
            <p:cNvSpPr txBox="1"/>
            <p:nvPr/>
          </p:nvSpPr>
          <p:spPr>
            <a:xfrm>
              <a:off x="6764396" y="5828050"/>
              <a:ext cx="3543203" cy="830997"/>
            </a:xfrm>
            <a:prstGeom prst="rect">
              <a:avLst/>
            </a:prstGeom>
            <a:noFill/>
          </p:spPr>
          <p:txBody>
            <a:bodyPr wrap="square" rtlCol="0">
              <a:spAutoFit/>
            </a:bodyPr>
            <a:lstStyle/>
            <a:p>
              <a:pPr algn="r"/>
              <a:r>
                <a:rPr lang="en-US" sz="2400" dirty="0" err="1">
                  <a:solidFill>
                    <a:schemeClr val="bg1"/>
                  </a:solidFill>
                  <a:latin typeface="Angsana New" panose="02020603050405020304" pitchFamily="18" charset="-34"/>
                  <a:cs typeface="Angsana New" panose="02020603050405020304" pitchFamily="18" charset="-34"/>
                </a:rPr>
                <a:t>Oakker</a:t>
              </a:r>
              <a:r>
                <a:rPr lang="en-US" sz="2400" dirty="0">
                  <a:solidFill>
                    <a:schemeClr val="bg1"/>
                  </a:solidFill>
                  <a:latin typeface="Angsana New" panose="02020603050405020304" pitchFamily="18" charset="-34"/>
                  <a:cs typeface="Angsana New" panose="02020603050405020304" pitchFamily="18" charset="-34"/>
                </a:rPr>
                <a:t> </a:t>
              </a:r>
              <a:r>
                <a:rPr lang="en-US" sz="2400" dirty="0" err="1">
                  <a:solidFill>
                    <a:schemeClr val="bg1"/>
                  </a:solidFill>
                  <a:latin typeface="Angsana New" panose="02020603050405020304" pitchFamily="18" charset="-34"/>
                  <a:cs typeface="Angsana New" panose="02020603050405020304" pitchFamily="18" charset="-34"/>
                </a:rPr>
                <a:t>Myo</a:t>
              </a:r>
              <a:endParaRPr lang="en-US" sz="2400" dirty="0">
                <a:solidFill>
                  <a:schemeClr val="bg1"/>
                </a:solidFill>
                <a:latin typeface="Angsana New" panose="02020603050405020304" pitchFamily="18" charset="-34"/>
                <a:cs typeface="Angsana New" panose="02020603050405020304" pitchFamily="18" charset="-34"/>
              </a:endParaRPr>
            </a:p>
            <a:p>
              <a:pPr algn="r"/>
              <a:r>
                <a:rPr lang="en-US" sz="2400" dirty="0">
                  <a:solidFill>
                    <a:schemeClr val="bg1"/>
                  </a:solidFill>
                  <a:latin typeface="Angsana New" panose="02020603050405020304" pitchFamily="18" charset="-34"/>
                  <a:cs typeface="Angsana New" panose="02020603050405020304" pitchFamily="18" charset="-34"/>
                </a:rPr>
                <a:t>om105@student.le.ac.uk</a:t>
              </a:r>
            </a:p>
          </p:txBody>
        </p:sp>
        <p:sp>
          <p:nvSpPr>
            <p:cNvPr id="10" name="TextBox 9">
              <a:extLst>
                <a:ext uri="{FF2B5EF4-FFF2-40B4-BE49-F238E27FC236}">
                  <a16:creationId xmlns:a16="http://schemas.microsoft.com/office/drawing/2014/main" id="{09D6ED69-3FD1-CB0C-3CC5-50AB22A736EF}"/>
                </a:ext>
              </a:extLst>
            </p:cNvPr>
            <p:cNvSpPr txBox="1"/>
            <p:nvPr/>
          </p:nvSpPr>
          <p:spPr>
            <a:xfrm>
              <a:off x="4622800" y="855228"/>
              <a:ext cx="7569200" cy="1107996"/>
            </a:xfrm>
            <a:prstGeom prst="rect">
              <a:avLst/>
            </a:prstGeom>
            <a:noFill/>
          </p:spPr>
          <p:txBody>
            <a:bodyPr wrap="square" rtlCol="0">
              <a:spAutoFit/>
            </a:bodyPr>
            <a:lstStyle/>
            <a:p>
              <a:r>
                <a:rPr lang="en-US" sz="6600" b="1" dirty="0">
                  <a:solidFill>
                    <a:schemeClr val="bg1"/>
                  </a:solidFill>
                  <a:latin typeface="Angsana New" panose="02020603050405020304" pitchFamily="18" charset="-34"/>
                  <a:cs typeface="Angsana New" panose="02020603050405020304" pitchFamily="18" charset="-34"/>
                </a:rPr>
                <a:t>Realistic Plans For The Project</a:t>
              </a:r>
            </a:p>
          </p:txBody>
        </p:sp>
      </p:grpSp>
      <p:grpSp>
        <p:nvGrpSpPr>
          <p:cNvPr id="19" name="Group 18">
            <a:extLst>
              <a:ext uri="{FF2B5EF4-FFF2-40B4-BE49-F238E27FC236}">
                <a16:creationId xmlns:a16="http://schemas.microsoft.com/office/drawing/2014/main" id="{22CB496A-2A6C-1DEA-5A0D-7ECA832D0413}"/>
              </a:ext>
            </a:extLst>
          </p:cNvPr>
          <p:cNvGrpSpPr/>
          <p:nvPr/>
        </p:nvGrpSpPr>
        <p:grpSpPr>
          <a:xfrm>
            <a:off x="-1743192" y="-539002"/>
            <a:ext cx="7498121" cy="7898577"/>
            <a:chOff x="-1743192" y="-539002"/>
            <a:chExt cx="7498121" cy="7898577"/>
          </a:xfrm>
          <a:blipFill dpi="0" rotWithShape="1">
            <a:blip r:embed="rId2"/>
            <a:srcRect/>
            <a:tile tx="1276350" ty="-431800" sx="100000" sy="100000" flip="none" algn="tl"/>
          </a:blipFill>
        </p:grpSpPr>
        <p:sp>
          <p:nvSpPr>
            <p:cNvPr id="15" name="Diagonal Stripe 14">
              <a:extLst>
                <a:ext uri="{FF2B5EF4-FFF2-40B4-BE49-F238E27FC236}">
                  <a16:creationId xmlns:a16="http://schemas.microsoft.com/office/drawing/2014/main" id="{B85CEACE-99DB-EB53-F11C-F0DDE1F042C6}"/>
                </a:ext>
              </a:extLst>
            </p:cNvPr>
            <p:cNvSpPr/>
            <p:nvPr/>
          </p:nvSpPr>
          <p:spPr>
            <a:xfrm rot="20510312">
              <a:off x="-1743192" y="-539002"/>
              <a:ext cx="7035800" cy="4584700"/>
            </a:xfrm>
            <a:prstGeom prst="diagStrip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iagonal Stripe 15">
              <a:extLst>
                <a:ext uri="{FF2B5EF4-FFF2-40B4-BE49-F238E27FC236}">
                  <a16:creationId xmlns:a16="http://schemas.microsoft.com/office/drawing/2014/main" id="{6684A610-8013-F5DA-37A9-609F5E5F5F21}"/>
                </a:ext>
              </a:extLst>
            </p:cNvPr>
            <p:cNvSpPr/>
            <p:nvPr/>
          </p:nvSpPr>
          <p:spPr>
            <a:xfrm rot="9719375">
              <a:off x="-1280871" y="2735663"/>
              <a:ext cx="7035800" cy="4584700"/>
            </a:xfrm>
            <a:prstGeom prst="diagStrip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6892B781-8141-554B-0D6D-AC19AE580399}"/>
                </a:ext>
              </a:extLst>
            </p:cNvPr>
            <p:cNvSpPr/>
            <p:nvPr/>
          </p:nvSpPr>
          <p:spPr>
            <a:xfrm rot="7736529">
              <a:off x="-1815801" y="3310824"/>
              <a:ext cx="6146800" cy="195070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498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decel="5000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2" decel="50000" fill="hold" nodeType="withEffect">
                                  <p:stCondLst>
                                    <p:cond delay="10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Diagonal Stripe 8">
            <a:extLst>
              <a:ext uri="{FF2B5EF4-FFF2-40B4-BE49-F238E27FC236}">
                <a16:creationId xmlns:a16="http://schemas.microsoft.com/office/drawing/2014/main" id="{84329BE9-48A3-400C-197A-17786B8BEBC3}"/>
              </a:ext>
            </a:extLst>
          </p:cNvPr>
          <p:cNvSpPr/>
          <p:nvPr/>
        </p:nvSpPr>
        <p:spPr>
          <a:xfrm rot="12051680">
            <a:off x="-3784726" y="-1543836"/>
            <a:ext cx="8180637" cy="3087671"/>
          </a:xfrm>
          <a:prstGeom prst="diagStripe">
            <a:avLst/>
          </a:prstGeom>
          <a:gradFill>
            <a:gsLst>
              <a:gs pos="84000">
                <a:srgbClr val="282A6E">
                  <a:lumMod val="100000"/>
                </a:srgbClr>
              </a:gs>
              <a:gs pos="23000">
                <a:srgbClr val="231044"/>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5B53736-AC17-D7BA-254C-D1349276F595}"/>
              </a:ext>
            </a:extLst>
          </p:cNvPr>
          <p:cNvSpPr>
            <a:spLocks noGrp="1"/>
          </p:cNvSpPr>
          <p:nvPr>
            <p:ph type="title"/>
          </p:nvPr>
        </p:nvSpPr>
        <p:spPr>
          <a:xfrm>
            <a:off x="486171" y="0"/>
            <a:ext cx="10515600" cy="1325563"/>
          </a:xfrm>
        </p:spPr>
        <p:txBody>
          <a:bodyPr>
            <a:normAutofit/>
          </a:bodyPr>
          <a:lstStyle/>
          <a:p>
            <a:r>
              <a:rPr lang="en-US" sz="6600" b="1" dirty="0">
                <a:solidFill>
                  <a:schemeClr val="bg1"/>
                </a:solidFill>
                <a:latin typeface="Angsana New" panose="02020603050405020304" pitchFamily="18" charset="-34"/>
                <a:cs typeface="Angsana New" panose="02020603050405020304" pitchFamily="18" charset="-34"/>
              </a:rPr>
              <a:t>Plans For Growth</a:t>
            </a:r>
          </a:p>
        </p:txBody>
      </p:sp>
      <p:grpSp>
        <p:nvGrpSpPr>
          <p:cNvPr id="15" name="Group 14">
            <a:extLst>
              <a:ext uri="{FF2B5EF4-FFF2-40B4-BE49-F238E27FC236}">
                <a16:creationId xmlns:a16="http://schemas.microsoft.com/office/drawing/2014/main" id="{43224F2F-35C2-7F21-3B73-5F3D1F286BEC}"/>
              </a:ext>
            </a:extLst>
          </p:cNvPr>
          <p:cNvGrpSpPr/>
          <p:nvPr/>
        </p:nvGrpSpPr>
        <p:grpSpPr>
          <a:xfrm>
            <a:off x="2038404" y="1865180"/>
            <a:ext cx="10153596" cy="8751434"/>
            <a:chOff x="2038404" y="1865180"/>
            <a:chExt cx="10153596" cy="8751434"/>
          </a:xfrm>
        </p:grpSpPr>
        <p:grpSp>
          <p:nvGrpSpPr>
            <p:cNvPr id="13" name="Group 12">
              <a:extLst>
                <a:ext uri="{FF2B5EF4-FFF2-40B4-BE49-F238E27FC236}">
                  <a16:creationId xmlns:a16="http://schemas.microsoft.com/office/drawing/2014/main" id="{2067AC79-54D0-01CD-F291-A94CA20B2249}"/>
                </a:ext>
              </a:extLst>
            </p:cNvPr>
            <p:cNvGrpSpPr/>
            <p:nvPr/>
          </p:nvGrpSpPr>
          <p:grpSpPr>
            <a:xfrm>
              <a:off x="2038404" y="1865180"/>
              <a:ext cx="10153596" cy="8751434"/>
              <a:chOff x="2038404" y="1865180"/>
              <a:chExt cx="10153596" cy="8751434"/>
            </a:xfrm>
          </p:grpSpPr>
          <p:sp>
            <p:nvSpPr>
              <p:cNvPr id="5" name="Rectangle 4">
                <a:extLst>
                  <a:ext uri="{FF2B5EF4-FFF2-40B4-BE49-F238E27FC236}">
                    <a16:creationId xmlns:a16="http://schemas.microsoft.com/office/drawing/2014/main" id="{3685C7AB-248A-32D7-E1F7-EC2E9768D272}"/>
                  </a:ext>
                </a:extLst>
              </p:cNvPr>
              <p:cNvSpPr/>
              <p:nvPr/>
            </p:nvSpPr>
            <p:spPr>
              <a:xfrm rot="16200000">
                <a:off x="2739485" y="1164099"/>
                <a:ext cx="8751434" cy="10153596"/>
              </a:xfrm>
              <a:prstGeom prst="rect">
                <a:avLst/>
              </a:prstGeom>
              <a:gradFill>
                <a:gsLst>
                  <a:gs pos="84000">
                    <a:srgbClr val="282A6E">
                      <a:lumMod val="100000"/>
                    </a:srgbClr>
                  </a:gs>
                  <a:gs pos="23000">
                    <a:srgbClr val="231044"/>
                  </a:gs>
                </a:gsLst>
                <a:lin ang="54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E017F55-5C95-EA01-D7B9-931A255D4877}"/>
                  </a:ext>
                </a:extLst>
              </p:cNvPr>
              <p:cNvSpPr txBox="1"/>
              <p:nvPr/>
            </p:nvSpPr>
            <p:spPr>
              <a:xfrm>
                <a:off x="3283742" y="2730385"/>
                <a:ext cx="4920458" cy="2062103"/>
              </a:xfrm>
              <a:prstGeom prst="rect">
                <a:avLst/>
              </a:prstGeom>
              <a:noFill/>
            </p:spPr>
            <p:txBody>
              <a:bodyPr wrap="square" rtlCol="0">
                <a:spAutoFit/>
              </a:bodyPr>
              <a:lstStyle/>
              <a:p>
                <a:endParaRPr lang="en-US" sz="3200" dirty="0">
                  <a:solidFill>
                    <a:schemeClr val="bg1"/>
                  </a:solidFill>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en-US" sz="3200" dirty="0">
                    <a:solidFill>
                      <a:schemeClr val="bg1"/>
                    </a:solidFill>
                    <a:latin typeface="Angsana New" panose="02020603050405020304" pitchFamily="18" charset="-34"/>
                    <a:cs typeface="Angsana New" panose="02020603050405020304" pitchFamily="18" charset="-34"/>
                  </a:rPr>
                  <a:t>Improvements</a:t>
                </a:r>
              </a:p>
              <a:p>
                <a:endParaRPr lang="en-US" sz="3200" dirty="0">
                  <a:solidFill>
                    <a:schemeClr val="bg1"/>
                  </a:solidFill>
                  <a:latin typeface="Angsana New" panose="02020603050405020304" pitchFamily="18" charset="-34"/>
                  <a:cs typeface="Angsana New" panose="02020603050405020304" pitchFamily="18" charset="-34"/>
                </a:endParaRPr>
              </a:p>
              <a:p>
                <a:pPr marL="285750" indent="-285750">
                  <a:buFont typeface="Arial" panose="020B0604020202020204" pitchFamily="34" charset="0"/>
                  <a:buChar char="•"/>
                </a:pPr>
                <a:r>
                  <a:rPr lang="en-US" sz="3200" dirty="0">
                    <a:solidFill>
                      <a:schemeClr val="bg1"/>
                    </a:solidFill>
                    <a:latin typeface="Angsana New" panose="02020603050405020304" pitchFamily="18" charset="-34"/>
                    <a:cs typeface="Angsana New" panose="02020603050405020304" pitchFamily="18" charset="-34"/>
                  </a:rPr>
                  <a:t>Implementation</a:t>
                </a:r>
              </a:p>
            </p:txBody>
          </p:sp>
          <p:pic>
            <p:nvPicPr>
              <p:cNvPr id="12" name="Graphic 11" descr="Plant">
                <a:extLst>
                  <a:ext uri="{FF2B5EF4-FFF2-40B4-BE49-F238E27FC236}">
                    <a16:creationId xmlns:a16="http://schemas.microsoft.com/office/drawing/2014/main" id="{11FE85B1-5699-4A08-F6B0-067CFF501B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9292" y="5548384"/>
                <a:ext cx="748508" cy="748508"/>
              </a:xfrm>
              <a:prstGeom prst="rect">
                <a:avLst/>
              </a:prstGeom>
            </p:spPr>
          </p:pic>
        </p:grpSp>
        <p:sp>
          <p:nvSpPr>
            <p:cNvPr id="14" name="TextBox 13">
              <a:extLst>
                <a:ext uri="{FF2B5EF4-FFF2-40B4-BE49-F238E27FC236}">
                  <a16:creationId xmlns:a16="http://schemas.microsoft.com/office/drawing/2014/main" id="{2CBEB538-A205-F397-4958-8C568710578F}"/>
                </a:ext>
              </a:extLst>
            </p:cNvPr>
            <p:cNvSpPr txBox="1"/>
            <p:nvPr/>
          </p:nvSpPr>
          <p:spPr>
            <a:xfrm>
              <a:off x="2722163" y="2357734"/>
              <a:ext cx="4920458"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latin typeface="Angsana New" panose="02020603050405020304" pitchFamily="18" charset="-34"/>
                  <a:cs typeface="Angsana New" panose="02020603050405020304" pitchFamily="18" charset="-34"/>
                </a:rPr>
                <a:t>Goal?</a:t>
              </a:r>
            </a:p>
          </p:txBody>
        </p:sp>
      </p:grpSp>
    </p:spTree>
    <p:extLst>
      <p:ext uri="{BB962C8B-B14F-4D97-AF65-F5344CB8AC3E}">
        <p14:creationId xmlns:p14="http://schemas.microsoft.com/office/powerpoint/2010/main" val="26711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4" decel="50000" fill="hold" nodeType="withEffect">
                                  <p:stCondLst>
                                    <p:cond delay="10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descr="A computer and phone with text&#10;&#10;Description automatically generated with medium confidence">
            <a:extLst>
              <a:ext uri="{FF2B5EF4-FFF2-40B4-BE49-F238E27FC236}">
                <a16:creationId xmlns:a16="http://schemas.microsoft.com/office/drawing/2014/main" id="{24DE8A6C-68D3-EF43-6144-1A200F1B0ADC}"/>
              </a:ext>
            </a:extLst>
          </p:cNvPr>
          <p:cNvPicPr>
            <a:picLocks noChangeAspect="1"/>
          </p:cNvPicPr>
          <p:nvPr/>
        </p:nvPicPr>
        <p:blipFill rotWithShape="1">
          <a:blip r:embed="rId2" cstate="print">
            <a:alphaModFix amt="25000"/>
            <a:extLst>
              <a:ext uri="{28A0092B-C50C-407E-A947-70E740481C1C}">
                <a14:useLocalDpi xmlns:a14="http://schemas.microsoft.com/office/drawing/2010/main" val="0"/>
              </a:ext>
            </a:extLst>
          </a:blip>
          <a:srcRect l="12399"/>
          <a:stretch/>
        </p:blipFill>
        <p:spPr bwMode="auto">
          <a:xfrm>
            <a:off x="0" y="0"/>
            <a:ext cx="12191999" cy="6857999"/>
          </a:xfrm>
          <a:prstGeom prst="rect">
            <a:avLst/>
          </a:prstGeom>
          <a:noFill/>
          <a:ln>
            <a:solidFill>
              <a:schemeClr val="tx1"/>
            </a:solidFill>
          </a:ln>
        </p:spPr>
      </p:pic>
      <p:sp>
        <p:nvSpPr>
          <p:cNvPr id="2" name="Title 1">
            <a:extLst>
              <a:ext uri="{FF2B5EF4-FFF2-40B4-BE49-F238E27FC236}">
                <a16:creationId xmlns:a16="http://schemas.microsoft.com/office/drawing/2014/main" id="{8B982036-985C-A957-9776-A91A3EE08EB6}"/>
              </a:ext>
            </a:extLst>
          </p:cNvPr>
          <p:cNvSpPr>
            <a:spLocks noGrp="1"/>
          </p:cNvSpPr>
          <p:nvPr>
            <p:ph type="title"/>
          </p:nvPr>
        </p:nvSpPr>
        <p:spPr>
          <a:xfrm>
            <a:off x="838199" y="130174"/>
            <a:ext cx="10515600" cy="1325563"/>
          </a:xfrm>
        </p:spPr>
        <p:txBody>
          <a:bodyPr>
            <a:normAutofit/>
          </a:bodyPr>
          <a:lstStyle/>
          <a:p>
            <a:pPr algn="ctr"/>
            <a:r>
              <a:rPr lang="en-US" sz="6600" dirty="0">
                <a:solidFill>
                  <a:schemeClr val="bg1"/>
                </a:solidFill>
                <a:latin typeface="Angsana New" panose="02020603050405020304" pitchFamily="18" charset="-34"/>
                <a:cs typeface="Angsana New" panose="02020603050405020304" pitchFamily="18" charset="-34"/>
              </a:rPr>
              <a:t>Improvements</a:t>
            </a:r>
          </a:p>
        </p:txBody>
      </p:sp>
      <p:graphicFrame>
        <p:nvGraphicFramePr>
          <p:cNvPr id="4" name="Content Placeholder 3">
            <a:extLst>
              <a:ext uri="{FF2B5EF4-FFF2-40B4-BE49-F238E27FC236}">
                <a16:creationId xmlns:a16="http://schemas.microsoft.com/office/drawing/2014/main" id="{C52859F9-DC8F-36DF-6ECE-AB642D006C4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B371625D-44D4-27BF-E93F-73EC1A77A823}"/>
              </a:ext>
            </a:extLst>
          </p:cNvPr>
          <p:cNvCxnSpPr/>
          <p:nvPr/>
        </p:nvCxnSpPr>
        <p:spPr>
          <a:xfrm>
            <a:off x="4038600" y="2768600"/>
            <a:ext cx="0" cy="28575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32550E-F95F-D25F-5D52-98DD4A703970}"/>
              </a:ext>
            </a:extLst>
          </p:cNvPr>
          <p:cNvCxnSpPr/>
          <p:nvPr/>
        </p:nvCxnSpPr>
        <p:spPr>
          <a:xfrm>
            <a:off x="7937500" y="2768600"/>
            <a:ext cx="0" cy="28575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4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20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83FAC-70C0-3E24-D031-5E79C51E22C5}"/>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Project Brief</a:t>
            </a:r>
            <a:endParaRPr lang="en-GB" sz="4000" dirty="0">
              <a:solidFill>
                <a:srgbClr val="FFFFFF"/>
              </a:solidFill>
            </a:endParaRPr>
          </a:p>
        </p:txBody>
      </p:sp>
      <p:pic>
        <p:nvPicPr>
          <p:cNvPr id="5" name="Content Placeholder 4">
            <a:extLst>
              <a:ext uri="{FF2B5EF4-FFF2-40B4-BE49-F238E27FC236}">
                <a16:creationId xmlns:a16="http://schemas.microsoft.com/office/drawing/2014/main" id="{5D91D80C-8428-B5AE-47A2-4E3DD8175C48}"/>
              </a:ext>
            </a:extLst>
          </p:cNvPr>
          <p:cNvPicPr>
            <a:picLocks noGrp="1" noChangeAspect="1"/>
          </p:cNvPicPr>
          <p:nvPr>
            <p:ph idx="1"/>
          </p:nvPr>
        </p:nvPicPr>
        <p:blipFill>
          <a:blip r:embed="rId3"/>
          <a:stretch>
            <a:fillRect/>
          </a:stretch>
        </p:blipFill>
        <p:spPr>
          <a:xfrm>
            <a:off x="3637363" y="1622745"/>
            <a:ext cx="5364422" cy="4797645"/>
          </a:xfrm>
        </p:spPr>
      </p:pic>
    </p:spTree>
    <p:extLst>
      <p:ext uri="{BB962C8B-B14F-4D97-AF65-F5344CB8AC3E}">
        <p14:creationId xmlns:p14="http://schemas.microsoft.com/office/powerpoint/2010/main" val="67840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and phone with text&#10;&#10;Description automatically generated with medium confidence">
            <a:extLst>
              <a:ext uri="{FF2B5EF4-FFF2-40B4-BE49-F238E27FC236}">
                <a16:creationId xmlns:a16="http://schemas.microsoft.com/office/drawing/2014/main" id="{B3271075-DD14-0A6E-E6C9-419DCEB45B3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91000"/>
                    </a14:imgEffect>
                    <a14:imgEffect>
                      <a14:brightnessContrast bright="-52000"/>
                    </a14:imgEffect>
                  </a14:imgLayer>
                </a14:imgProps>
              </a:ext>
              <a:ext uri="{28A0092B-C50C-407E-A947-70E740481C1C}">
                <a14:useLocalDpi xmlns:a14="http://schemas.microsoft.com/office/drawing/2010/main" val="0"/>
              </a:ext>
            </a:extLst>
          </a:blip>
          <a:srcRect l="12399"/>
          <a:stretch/>
        </p:blipFill>
        <p:spPr bwMode="auto">
          <a:xfrm>
            <a:off x="0" y="0"/>
            <a:ext cx="12191999" cy="6857999"/>
          </a:xfrm>
          <a:prstGeom prst="rect">
            <a:avLst/>
          </a:prstGeom>
          <a:noFill/>
          <a:ln>
            <a:solidFill>
              <a:schemeClr val="tx1"/>
            </a:solidFill>
          </a:ln>
        </p:spPr>
      </p:pic>
      <p:grpSp>
        <p:nvGrpSpPr>
          <p:cNvPr id="14" name="Group 13">
            <a:extLst>
              <a:ext uri="{FF2B5EF4-FFF2-40B4-BE49-F238E27FC236}">
                <a16:creationId xmlns:a16="http://schemas.microsoft.com/office/drawing/2014/main" id="{FDB48259-4DB9-A27F-A362-3C3A516DE4B7}"/>
              </a:ext>
            </a:extLst>
          </p:cNvPr>
          <p:cNvGrpSpPr/>
          <p:nvPr/>
        </p:nvGrpSpPr>
        <p:grpSpPr>
          <a:xfrm>
            <a:off x="4749801" y="0"/>
            <a:ext cx="7442200" cy="6858000"/>
            <a:chOff x="4749801" y="0"/>
            <a:chExt cx="7442200" cy="6858000"/>
          </a:xfrm>
        </p:grpSpPr>
        <p:sp>
          <p:nvSpPr>
            <p:cNvPr id="5" name="Rectangle 4">
              <a:extLst>
                <a:ext uri="{FF2B5EF4-FFF2-40B4-BE49-F238E27FC236}">
                  <a16:creationId xmlns:a16="http://schemas.microsoft.com/office/drawing/2014/main" id="{6B4F90F8-B159-8D50-F667-BD5637CF56C3}"/>
                </a:ext>
              </a:extLst>
            </p:cNvPr>
            <p:cNvSpPr/>
            <p:nvPr/>
          </p:nvSpPr>
          <p:spPr>
            <a:xfrm>
              <a:off x="4749801" y="0"/>
              <a:ext cx="7442200" cy="6858000"/>
            </a:xfrm>
            <a:prstGeom prst="rect">
              <a:avLst/>
            </a:prstGeom>
            <a:solidFill>
              <a:schemeClr val="tx1">
                <a:lumMod val="85000"/>
                <a:lumOff val="15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BC30B6-1CCF-792C-46F0-0C0282CD79E5}"/>
                </a:ext>
              </a:extLst>
            </p:cNvPr>
            <p:cNvSpPr txBox="1"/>
            <p:nvPr/>
          </p:nvSpPr>
          <p:spPr>
            <a:xfrm>
              <a:off x="4953000" y="165100"/>
              <a:ext cx="4406900" cy="1107996"/>
            </a:xfrm>
            <a:prstGeom prst="rect">
              <a:avLst/>
            </a:prstGeom>
            <a:noFill/>
          </p:spPr>
          <p:txBody>
            <a:bodyPr wrap="square" rtlCol="0">
              <a:spAutoFit/>
            </a:bodyPr>
            <a:lstStyle/>
            <a:p>
              <a:r>
                <a:rPr lang="en-US" sz="6600" dirty="0">
                  <a:solidFill>
                    <a:schemeClr val="bg1"/>
                  </a:solidFill>
                  <a:latin typeface="Angsana New" panose="02020603050405020304" pitchFamily="18" charset="-34"/>
                  <a:cs typeface="Angsana New" panose="02020603050405020304" pitchFamily="18" charset="-34"/>
                </a:rPr>
                <a:t>Implementation</a:t>
              </a:r>
            </a:p>
          </p:txBody>
        </p:sp>
        <p:sp>
          <p:nvSpPr>
            <p:cNvPr id="7" name="TextBox 6">
              <a:extLst>
                <a:ext uri="{FF2B5EF4-FFF2-40B4-BE49-F238E27FC236}">
                  <a16:creationId xmlns:a16="http://schemas.microsoft.com/office/drawing/2014/main" id="{259C8E59-27E8-B418-3B99-899DA7ECC93B}"/>
                </a:ext>
              </a:extLst>
            </p:cNvPr>
            <p:cNvSpPr txBox="1"/>
            <p:nvPr/>
          </p:nvSpPr>
          <p:spPr>
            <a:xfrm>
              <a:off x="6095999" y="2080388"/>
              <a:ext cx="5232400" cy="3970318"/>
            </a:xfrm>
            <a:prstGeom prst="rect">
              <a:avLst/>
            </a:prstGeom>
            <a:noFill/>
          </p:spPr>
          <p:txBody>
            <a:bodyPr wrap="square" rtlCol="0">
              <a:spAutoFit/>
            </a:bodyPr>
            <a:lstStyle/>
            <a:p>
              <a:r>
                <a:rPr lang="en-US" sz="2800" dirty="0">
                  <a:solidFill>
                    <a:schemeClr val="bg1"/>
                  </a:solidFill>
                  <a:latin typeface="Angsana New" panose="02020603050405020304" pitchFamily="18" charset="-34"/>
                  <a:cs typeface="Angsana New" panose="02020603050405020304" pitchFamily="18" charset="-34"/>
                </a:rPr>
                <a:t>Framework: Scrum</a:t>
              </a:r>
            </a:p>
            <a:p>
              <a:endParaRPr lang="en-US" sz="2800" dirty="0">
                <a:solidFill>
                  <a:schemeClr val="bg1"/>
                </a:solidFill>
                <a:latin typeface="Angsana New" panose="02020603050405020304" pitchFamily="18" charset="-34"/>
                <a:cs typeface="Angsana New" panose="02020603050405020304" pitchFamily="18" charset="-34"/>
              </a:endParaRPr>
            </a:p>
            <a:p>
              <a:endParaRPr lang="en-US" sz="2800" dirty="0">
                <a:solidFill>
                  <a:schemeClr val="bg1"/>
                </a:solidFill>
                <a:latin typeface="Angsana New" panose="02020603050405020304" pitchFamily="18" charset="-34"/>
                <a:cs typeface="Angsana New" panose="02020603050405020304" pitchFamily="18" charset="-34"/>
              </a:endParaRPr>
            </a:p>
            <a:p>
              <a:endParaRPr lang="en-US" sz="2800" dirty="0">
                <a:solidFill>
                  <a:schemeClr val="bg1"/>
                </a:solidFill>
                <a:latin typeface="Angsana New" panose="02020603050405020304" pitchFamily="18" charset="-34"/>
                <a:cs typeface="Angsana New" panose="02020603050405020304" pitchFamily="18" charset="-34"/>
              </a:endParaRPr>
            </a:p>
            <a:p>
              <a:r>
                <a:rPr lang="en-US" sz="2800" dirty="0">
                  <a:solidFill>
                    <a:schemeClr val="bg1"/>
                  </a:solidFill>
                  <a:latin typeface="Angsana New" panose="02020603050405020304" pitchFamily="18" charset="-34"/>
                  <a:cs typeface="Angsana New" panose="02020603050405020304" pitchFamily="18" charset="-34"/>
                </a:rPr>
                <a:t>Time: 2 Sprints (2 months)</a:t>
              </a:r>
            </a:p>
            <a:p>
              <a:endParaRPr lang="en-US" sz="2800" dirty="0">
                <a:solidFill>
                  <a:schemeClr val="bg1"/>
                </a:solidFill>
                <a:latin typeface="Angsana New" panose="02020603050405020304" pitchFamily="18" charset="-34"/>
                <a:cs typeface="Angsana New" panose="02020603050405020304" pitchFamily="18" charset="-34"/>
              </a:endParaRPr>
            </a:p>
            <a:p>
              <a:endParaRPr lang="en-US" sz="2800" dirty="0">
                <a:solidFill>
                  <a:schemeClr val="bg1"/>
                </a:solidFill>
                <a:latin typeface="Angsana New" panose="02020603050405020304" pitchFamily="18" charset="-34"/>
                <a:cs typeface="Angsana New" panose="02020603050405020304" pitchFamily="18" charset="-34"/>
              </a:endParaRPr>
            </a:p>
            <a:p>
              <a:endParaRPr lang="en-US" sz="2800" dirty="0">
                <a:solidFill>
                  <a:schemeClr val="bg1"/>
                </a:solidFill>
                <a:latin typeface="Angsana New" panose="02020603050405020304" pitchFamily="18" charset="-34"/>
                <a:cs typeface="Angsana New" panose="02020603050405020304" pitchFamily="18" charset="-34"/>
              </a:endParaRPr>
            </a:p>
            <a:p>
              <a:r>
                <a:rPr lang="en-US" sz="2800" dirty="0">
                  <a:solidFill>
                    <a:schemeClr val="bg1"/>
                  </a:solidFill>
                  <a:latin typeface="Angsana New" panose="02020603050405020304" pitchFamily="18" charset="-34"/>
                  <a:cs typeface="Angsana New" panose="02020603050405020304" pitchFamily="18" charset="-34"/>
                </a:rPr>
                <a:t>Resources: Partnership with University of Leicester</a:t>
              </a:r>
            </a:p>
          </p:txBody>
        </p:sp>
        <p:pic>
          <p:nvPicPr>
            <p:cNvPr id="9" name="Graphic 8" descr="Arrow circle">
              <a:extLst>
                <a:ext uri="{FF2B5EF4-FFF2-40B4-BE49-F238E27FC236}">
                  <a16:creationId xmlns:a16="http://schemas.microsoft.com/office/drawing/2014/main" id="{4B2E7155-CC82-F9A4-4F52-FC086F9ACC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9997" y="1869211"/>
              <a:ext cx="914400" cy="914400"/>
            </a:xfrm>
            <a:prstGeom prst="rect">
              <a:avLst/>
            </a:prstGeom>
          </p:spPr>
        </p:pic>
        <p:pic>
          <p:nvPicPr>
            <p:cNvPr id="11" name="Graphic 10" descr="Daily calendar">
              <a:extLst>
                <a:ext uri="{FF2B5EF4-FFF2-40B4-BE49-F238E27FC236}">
                  <a16:creationId xmlns:a16="http://schemas.microsoft.com/office/drawing/2014/main" id="{BB8BB94B-D2EC-A8DA-1A9F-1C55A50D40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1594" y="3486833"/>
              <a:ext cx="914400" cy="914400"/>
            </a:xfrm>
            <a:prstGeom prst="rect">
              <a:avLst/>
            </a:prstGeom>
          </p:spPr>
        </p:pic>
        <p:pic>
          <p:nvPicPr>
            <p:cNvPr id="13" name="Graphic 12" descr="Graduation cap">
              <a:extLst>
                <a:ext uri="{FF2B5EF4-FFF2-40B4-BE49-F238E27FC236}">
                  <a16:creationId xmlns:a16="http://schemas.microsoft.com/office/drawing/2014/main" id="{A4A5A24A-85CD-B658-7054-9B15C46F45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94293" y="5198500"/>
              <a:ext cx="914400" cy="914400"/>
            </a:xfrm>
            <a:prstGeom prst="rect">
              <a:avLst/>
            </a:prstGeom>
          </p:spPr>
        </p:pic>
      </p:grpSp>
    </p:spTree>
    <p:extLst>
      <p:ext uri="{BB962C8B-B14F-4D97-AF65-F5344CB8AC3E}">
        <p14:creationId xmlns:p14="http://schemas.microsoft.com/office/powerpoint/2010/main" val="1267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80600" y="1676400"/>
            <a:ext cx="10830800" cy="2118000"/>
          </a:xfrm>
          <a:prstGeom prst="rect">
            <a:avLst/>
          </a:prstGeom>
        </p:spPr>
        <p:txBody>
          <a:bodyPr spcFirstLastPara="1" wrap="square" lIns="121900" tIns="121900" rIns="121900" bIns="1219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5867" b="1">
                <a:latin typeface="Be Vietnam Pro"/>
                <a:ea typeface="Be Vietnam Pro"/>
                <a:cs typeface="Be Vietnam Pro"/>
                <a:sym typeface="Be Vietnam Pro"/>
              </a:rPr>
              <a:t>How We Calculated and Presented Course Time</a:t>
            </a:r>
            <a:endParaRPr/>
          </a:p>
        </p:txBody>
      </p:sp>
      <p:sp>
        <p:nvSpPr>
          <p:cNvPr id="60" name="Google Shape;60;p13"/>
          <p:cNvSpPr txBox="1">
            <a:spLocks noGrp="1"/>
          </p:cNvSpPr>
          <p:nvPr>
            <p:ph type="subTitle" idx="1"/>
          </p:nvPr>
        </p:nvSpPr>
        <p:spPr>
          <a:xfrm>
            <a:off x="680600" y="4243084"/>
            <a:ext cx="10830800" cy="8400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a:t>Ciara McVeigh- cm831@student.le.ac.uk</a:t>
            </a:r>
            <a:endParaRPr/>
          </a:p>
        </p:txBody>
      </p:sp>
    </p:spTree>
    <p:extLst>
      <p:ext uri="{BB962C8B-B14F-4D97-AF65-F5344CB8AC3E}">
        <p14:creationId xmlns:p14="http://schemas.microsoft.com/office/powerpoint/2010/main" val="4148022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6;p1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endParaRPr/>
          </a:p>
        </p:txBody>
      </p:sp>
      <p:pic>
        <p:nvPicPr>
          <p:cNvPr id="67" name="Google Shape;67;p14"/>
          <p:cNvPicPr preferRelativeResize="0"/>
          <p:nvPr/>
        </p:nvPicPr>
        <p:blipFill>
          <a:blip r:embed="rId3">
            <a:alphaModFix/>
          </a:blip>
          <a:stretch>
            <a:fillRect/>
          </a:stretch>
        </p:blipFill>
        <p:spPr>
          <a:xfrm>
            <a:off x="1066234" y="913434"/>
            <a:ext cx="10625365" cy="4264668"/>
          </a:xfrm>
          <a:prstGeom prst="rect">
            <a:avLst/>
          </a:prstGeom>
          <a:noFill/>
          <a:ln>
            <a:noFill/>
          </a:ln>
        </p:spPr>
      </p:pic>
      <p:pic>
        <p:nvPicPr>
          <p:cNvPr id="68" name="Google Shape;68;p14"/>
          <p:cNvPicPr preferRelativeResize="0"/>
          <p:nvPr/>
        </p:nvPicPr>
        <p:blipFill rotWithShape="1">
          <a:blip r:embed="rId4">
            <a:alphaModFix/>
          </a:blip>
          <a:srcRect l="33571" t="42066" r="7459" b="42195"/>
          <a:stretch/>
        </p:blipFill>
        <p:spPr>
          <a:xfrm>
            <a:off x="3670233" y="5178101"/>
            <a:ext cx="5126267" cy="1368233"/>
          </a:xfrm>
          <a:prstGeom prst="rect">
            <a:avLst/>
          </a:prstGeom>
          <a:noFill/>
          <a:ln>
            <a:noFill/>
          </a:ln>
        </p:spPr>
      </p:pic>
    </p:spTree>
    <p:extLst>
      <p:ext uri="{BB962C8B-B14F-4D97-AF65-F5344CB8AC3E}">
        <p14:creationId xmlns:p14="http://schemas.microsoft.com/office/powerpoint/2010/main" val="3047088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653668" y="701800"/>
            <a:ext cx="6355769" cy="5454400"/>
          </a:xfrm>
          <a:prstGeom prst="rect">
            <a:avLst/>
          </a:prstGeom>
        </p:spPr>
        <p:txBody>
          <a:bodyPr spcFirstLastPara="1" wrap="square" lIns="121900" tIns="121900" rIns="121900" bIns="12190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dirty="0"/>
              <a:t>So, how does it work?</a:t>
            </a:r>
            <a:endParaRPr dirty="0"/>
          </a:p>
        </p:txBody>
      </p:sp>
      <p:pic>
        <p:nvPicPr>
          <p:cNvPr id="74" name="Google Shape;74;p15"/>
          <p:cNvPicPr preferRelativeResize="0"/>
          <p:nvPr/>
        </p:nvPicPr>
        <p:blipFill>
          <a:blip r:embed="rId3">
            <a:alphaModFix/>
          </a:blip>
          <a:stretch>
            <a:fillRect/>
          </a:stretch>
        </p:blipFill>
        <p:spPr>
          <a:xfrm>
            <a:off x="7009436" y="649983"/>
            <a:ext cx="5016635" cy="1646767"/>
          </a:xfrm>
          <a:prstGeom prst="rect">
            <a:avLst/>
          </a:prstGeom>
          <a:noFill/>
          <a:ln>
            <a:noFill/>
          </a:ln>
        </p:spPr>
      </p:pic>
      <p:pic>
        <p:nvPicPr>
          <p:cNvPr id="75" name="Google Shape;75;p15"/>
          <p:cNvPicPr preferRelativeResize="0"/>
          <p:nvPr/>
        </p:nvPicPr>
        <p:blipFill>
          <a:blip r:embed="rId4">
            <a:alphaModFix/>
          </a:blip>
          <a:stretch>
            <a:fillRect/>
          </a:stretch>
        </p:blipFill>
        <p:spPr>
          <a:xfrm>
            <a:off x="7891834" y="3700454"/>
            <a:ext cx="3646500" cy="2264500"/>
          </a:xfrm>
          <a:prstGeom prst="rect">
            <a:avLst/>
          </a:prstGeom>
          <a:noFill/>
          <a:ln>
            <a:noFill/>
          </a:ln>
        </p:spPr>
      </p:pic>
    </p:spTree>
    <p:extLst>
      <p:ext uri="{BB962C8B-B14F-4D97-AF65-F5344CB8AC3E}">
        <p14:creationId xmlns:p14="http://schemas.microsoft.com/office/powerpoint/2010/main" val="2973671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81;p16"/>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endParaRPr/>
          </a:p>
        </p:txBody>
      </p:sp>
      <p:pic>
        <p:nvPicPr>
          <p:cNvPr id="82" name="Google Shape;82;p16"/>
          <p:cNvPicPr preferRelativeResize="0"/>
          <p:nvPr/>
        </p:nvPicPr>
        <p:blipFill rotWithShape="1">
          <a:blip r:embed="rId3">
            <a:alphaModFix/>
          </a:blip>
          <a:srcRect t="35539" b="30854"/>
          <a:stretch/>
        </p:blipFill>
        <p:spPr>
          <a:xfrm>
            <a:off x="184151" y="1975100"/>
            <a:ext cx="11823699" cy="1929571"/>
          </a:xfrm>
          <a:prstGeom prst="rect">
            <a:avLst/>
          </a:prstGeom>
          <a:noFill/>
          <a:ln>
            <a:noFill/>
          </a:ln>
        </p:spPr>
      </p:pic>
    </p:spTree>
    <p:extLst>
      <p:ext uri="{BB962C8B-B14F-4D97-AF65-F5344CB8AC3E}">
        <p14:creationId xmlns:p14="http://schemas.microsoft.com/office/powerpoint/2010/main" val="75964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1B1E-C351-D1B6-763A-4DDD449F55D1}"/>
              </a:ext>
            </a:extLst>
          </p:cNvPr>
          <p:cNvSpPr>
            <a:spLocks noGrp="1"/>
          </p:cNvSpPr>
          <p:nvPr>
            <p:ph type="ctrTitle"/>
          </p:nvPr>
        </p:nvSpPr>
        <p:spPr/>
        <p:txBody>
          <a:bodyPr/>
          <a:lstStyle/>
          <a:p>
            <a:r>
              <a:rPr lang="en-US" dirty="0"/>
              <a:t>Security and login</a:t>
            </a:r>
          </a:p>
        </p:txBody>
      </p:sp>
      <p:sp>
        <p:nvSpPr>
          <p:cNvPr id="3" name="Subtitle 2">
            <a:extLst>
              <a:ext uri="{FF2B5EF4-FFF2-40B4-BE49-F238E27FC236}">
                <a16:creationId xmlns:a16="http://schemas.microsoft.com/office/drawing/2014/main" id="{3AFBF041-47BD-3068-8DAE-A031323AD73F}"/>
              </a:ext>
            </a:extLst>
          </p:cNvPr>
          <p:cNvSpPr>
            <a:spLocks noGrp="1"/>
          </p:cNvSpPr>
          <p:nvPr>
            <p:ph type="subTitle" idx="1"/>
          </p:nvPr>
        </p:nvSpPr>
        <p:spPr/>
        <p:txBody>
          <a:bodyPr/>
          <a:lstStyle/>
          <a:p>
            <a:r>
              <a:rPr lang="en-US" dirty="0" err="1"/>
              <a:t>Bhageerutty</a:t>
            </a:r>
            <a:r>
              <a:rPr lang="en-US" dirty="0"/>
              <a:t>, Oliver G.</a:t>
            </a:r>
          </a:p>
          <a:p>
            <a:endParaRPr lang="en-US" dirty="0"/>
          </a:p>
        </p:txBody>
      </p:sp>
    </p:spTree>
    <p:extLst>
      <p:ext uri="{BB962C8B-B14F-4D97-AF65-F5344CB8AC3E}">
        <p14:creationId xmlns:p14="http://schemas.microsoft.com/office/powerpoint/2010/main" val="286902349"/>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8">
            <a:extLst>
              <a:ext uri="{FF2B5EF4-FFF2-40B4-BE49-F238E27FC236}">
                <a16:creationId xmlns:a16="http://schemas.microsoft.com/office/drawing/2014/main" id="{2F8F0FE6-3ECF-18D1-570A-A01D93E9E6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3356" y="2154785"/>
            <a:ext cx="7645287" cy="2548429"/>
          </a:xfrm>
          <a:prstGeom prst="rect">
            <a:avLst/>
          </a:prstGeom>
        </p:spPr>
      </p:pic>
    </p:spTree>
    <p:extLst>
      <p:ext uri="{BB962C8B-B14F-4D97-AF65-F5344CB8AC3E}">
        <p14:creationId xmlns:p14="http://schemas.microsoft.com/office/powerpoint/2010/main" val="905272895"/>
      </p:ext>
    </p:extLst>
  </p:cSld>
  <p:clrMapOvr>
    <a:masterClrMapping/>
  </p:clrMapOvr>
  <p:transition>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2AD34F-5F60-00DF-3F4B-5B87466A2581}"/>
              </a:ext>
            </a:extLst>
          </p:cNvPr>
          <p:cNvSpPr>
            <a:spLocks noGrp="1"/>
          </p:cNvSpPr>
          <p:nvPr>
            <p:ph type="title"/>
          </p:nvPr>
        </p:nvSpPr>
        <p:spPr/>
        <p:txBody>
          <a:bodyPr>
            <a:normAutofit/>
          </a:bodyPr>
          <a:lstStyle/>
          <a:p>
            <a:r>
              <a:rPr lang="en-US" sz="6600" dirty="0"/>
              <a:t>Benefits</a:t>
            </a:r>
            <a:r>
              <a:rPr lang="en-US" sz="6000" dirty="0"/>
              <a:t> of okta</a:t>
            </a:r>
          </a:p>
        </p:txBody>
      </p:sp>
      <p:sp>
        <p:nvSpPr>
          <p:cNvPr id="3" name="Content Placeholder 2">
            <a:extLst>
              <a:ext uri="{FF2B5EF4-FFF2-40B4-BE49-F238E27FC236}">
                <a16:creationId xmlns:a16="http://schemas.microsoft.com/office/drawing/2014/main" id="{B104A8A8-B567-4088-DA97-AFEB6AAE0C65}"/>
              </a:ext>
            </a:extLst>
          </p:cNvPr>
          <p:cNvSpPr>
            <a:spLocks noGrp="1"/>
          </p:cNvSpPr>
          <p:nvPr>
            <p:ph idx="1"/>
          </p:nvPr>
        </p:nvSpPr>
        <p:spPr/>
        <p:txBody>
          <a:bodyPr>
            <a:normAutofit/>
          </a:bodyPr>
          <a:lstStyle/>
          <a:p>
            <a:r>
              <a:rPr lang="en-US" sz="4400" dirty="0"/>
              <a:t>No local password storage</a:t>
            </a:r>
          </a:p>
          <a:p>
            <a:r>
              <a:rPr lang="en-US" sz="4400" dirty="0"/>
              <a:t>Tokens</a:t>
            </a:r>
          </a:p>
          <a:p>
            <a:r>
              <a:rPr lang="en-US" sz="4400" dirty="0"/>
              <a:t>Google login</a:t>
            </a:r>
          </a:p>
        </p:txBody>
      </p:sp>
    </p:spTree>
    <p:extLst>
      <p:ext uri="{BB962C8B-B14F-4D97-AF65-F5344CB8AC3E}">
        <p14:creationId xmlns:p14="http://schemas.microsoft.com/office/powerpoint/2010/main" val="159190365"/>
      </p:ext>
    </p:extLst>
  </p:cSld>
  <p:clrMapOvr>
    <a:masterClrMapping/>
  </p:clrMapOvr>
  <p:transition>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2FC242-2AF5-DBE4-D72E-1E1379403C2D}"/>
              </a:ext>
            </a:extLst>
          </p:cNvPr>
          <p:cNvPicPr>
            <a:picLocks noChangeAspect="1"/>
          </p:cNvPicPr>
          <p:nvPr/>
        </p:nvPicPr>
        <p:blipFill>
          <a:blip r:embed="rId3"/>
          <a:stretch>
            <a:fillRect/>
          </a:stretch>
        </p:blipFill>
        <p:spPr>
          <a:xfrm>
            <a:off x="970281" y="643466"/>
            <a:ext cx="2624663" cy="2624663"/>
          </a:xfrm>
          <a:prstGeom prst="rect">
            <a:avLst/>
          </a:prstGeom>
        </p:spPr>
      </p:pic>
      <p:pic>
        <p:nvPicPr>
          <p:cNvPr id="4" name="Picture 3">
            <a:extLst>
              <a:ext uri="{FF2B5EF4-FFF2-40B4-BE49-F238E27FC236}">
                <a16:creationId xmlns:a16="http://schemas.microsoft.com/office/drawing/2014/main" id="{579B8671-D905-1587-02CF-4D48F8968723}"/>
              </a:ext>
            </a:extLst>
          </p:cNvPr>
          <p:cNvPicPr>
            <a:picLocks noChangeAspect="1"/>
          </p:cNvPicPr>
          <p:nvPr/>
        </p:nvPicPr>
        <p:blipFill>
          <a:blip r:embed="rId4"/>
          <a:stretch>
            <a:fillRect/>
          </a:stretch>
        </p:blipFill>
        <p:spPr>
          <a:xfrm>
            <a:off x="4566789" y="643466"/>
            <a:ext cx="3096946" cy="2624662"/>
          </a:xfrm>
          <a:prstGeom prst="rect">
            <a:avLst/>
          </a:prstGeom>
        </p:spPr>
      </p:pic>
      <p:pic>
        <p:nvPicPr>
          <p:cNvPr id="3" name="Picture 2">
            <a:extLst>
              <a:ext uri="{FF2B5EF4-FFF2-40B4-BE49-F238E27FC236}">
                <a16:creationId xmlns:a16="http://schemas.microsoft.com/office/drawing/2014/main" id="{179838B0-9A3B-8420-AF2F-ECED85CAC1D8}"/>
              </a:ext>
            </a:extLst>
          </p:cNvPr>
          <p:cNvPicPr>
            <a:picLocks noChangeAspect="1"/>
          </p:cNvPicPr>
          <p:nvPr/>
        </p:nvPicPr>
        <p:blipFill>
          <a:blip r:embed="rId5"/>
          <a:stretch>
            <a:fillRect/>
          </a:stretch>
        </p:blipFill>
        <p:spPr>
          <a:xfrm>
            <a:off x="8616317" y="643466"/>
            <a:ext cx="2624662" cy="2624662"/>
          </a:xfrm>
          <a:prstGeom prst="rect">
            <a:avLst/>
          </a:prstGeom>
        </p:spPr>
      </p:pic>
      <p:pic>
        <p:nvPicPr>
          <p:cNvPr id="5" name="Picture 4">
            <a:extLst>
              <a:ext uri="{FF2B5EF4-FFF2-40B4-BE49-F238E27FC236}">
                <a16:creationId xmlns:a16="http://schemas.microsoft.com/office/drawing/2014/main" id="{6DFBF383-4E16-7A84-A679-6B559CF58A8E}"/>
              </a:ext>
            </a:extLst>
          </p:cNvPr>
          <p:cNvPicPr>
            <a:picLocks noChangeAspect="1"/>
          </p:cNvPicPr>
          <p:nvPr/>
        </p:nvPicPr>
        <p:blipFill>
          <a:blip r:embed="rId6"/>
          <a:stretch>
            <a:fillRect/>
          </a:stretch>
        </p:blipFill>
        <p:spPr>
          <a:xfrm>
            <a:off x="970280" y="3589863"/>
            <a:ext cx="2624665" cy="2624665"/>
          </a:xfrm>
          <a:prstGeom prst="rect">
            <a:avLst/>
          </a:prstGeom>
        </p:spPr>
      </p:pic>
      <p:pic>
        <p:nvPicPr>
          <p:cNvPr id="1026" name="Picture 2">
            <a:extLst>
              <a:ext uri="{FF2B5EF4-FFF2-40B4-BE49-F238E27FC236}">
                <a16:creationId xmlns:a16="http://schemas.microsoft.com/office/drawing/2014/main" id="{82E29A81-79F4-0CD8-AAF1-35D982C7FEE5}"/>
              </a:ext>
            </a:extLst>
          </p:cNvPr>
          <p:cNvPicPr>
            <a:picLocks noChangeAspect="1" noChangeArrowheads="1"/>
          </p:cNvPicPr>
          <p:nvPr/>
        </p:nvPicPr>
        <p:blipFill>
          <a:blip r:embed="rId7"/>
          <a:stretch/>
        </p:blipFill>
        <p:spPr bwMode="auto">
          <a:xfrm>
            <a:off x="4793266" y="3589863"/>
            <a:ext cx="2643993" cy="26439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F15476-3A0E-60B7-DD89-06B4CC2762AC}"/>
              </a:ext>
            </a:extLst>
          </p:cNvPr>
          <p:cNvPicPr>
            <a:picLocks noChangeAspect="1"/>
          </p:cNvPicPr>
          <p:nvPr/>
        </p:nvPicPr>
        <p:blipFill>
          <a:blip r:embed="rId8"/>
          <a:stretch>
            <a:fillRect/>
          </a:stretch>
        </p:blipFill>
        <p:spPr>
          <a:xfrm>
            <a:off x="8606651" y="3589863"/>
            <a:ext cx="2643992" cy="2643992"/>
          </a:xfrm>
          <a:prstGeom prst="rect">
            <a:avLst/>
          </a:prstGeom>
        </p:spPr>
      </p:pic>
    </p:spTree>
    <p:extLst>
      <p:ext uri="{BB962C8B-B14F-4D97-AF65-F5344CB8AC3E}">
        <p14:creationId xmlns:p14="http://schemas.microsoft.com/office/powerpoint/2010/main" val="2759866527"/>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2AD34F-5F60-00DF-3F4B-5B87466A2581}"/>
              </a:ext>
            </a:extLst>
          </p:cNvPr>
          <p:cNvSpPr>
            <a:spLocks noGrp="1"/>
          </p:cNvSpPr>
          <p:nvPr>
            <p:ph type="title"/>
          </p:nvPr>
        </p:nvSpPr>
        <p:spPr/>
        <p:txBody>
          <a:bodyPr>
            <a:normAutofit/>
          </a:bodyPr>
          <a:lstStyle/>
          <a:p>
            <a:r>
              <a:rPr lang="en-US" sz="6600" dirty="0"/>
              <a:t>Future use of okta</a:t>
            </a:r>
            <a:endParaRPr lang="en-US" sz="6000" dirty="0"/>
          </a:p>
        </p:txBody>
      </p:sp>
      <p:sp>
        <p:nvSpPr>
          <p:cNvPr id="3" name="Content Placeholder 2">
            <a:extLst>
              <a:ext uri="{FF2B5EF4-FFF2-40B4-BE49-F238E27FC236}">
                <a16:creationId xmlns:a16="http://schemas.microsoft.com/office/drawing/2014/main" id="{B104A8A8-B567-4088-DA97-AFEB6AAE0C65}"/>
              </a:ext>
            </a:extLst>
          </p:cNvPr>
          <p:cNvSpPr>
            <a:spLocks noGrp="1"/>
          </p:cNvSpPr>
          <p:nvPr>
            <p:ph idx="1"/>
          </p:nvPr>
        </p:nvSpPr>
        <p:spPr/>
        <p:txBody>
          <a:bodyPr>
            <a:normAutofit/>
          </a:bodyPr>
          <a:lstStyle/>
          <a:p>
            <a:r>
              <a:rPr lang="en-US" sz="4400" dirty="0"/>
              <a:t>2/Multi Factor Authentication</a:t>
            </a:r>
          </a:p>
        </p:txBody>
      </p:sp>
      <p:pic>
        <p:nvPicPr>
          <p:cNvPr id="1026" name="Picture 2" descr="Resolve Okta Verify account issues on iOS devices | Okta">
            <a:extLst>
              <a:ext uri="{FF2B5EF4-FFF2-40B4-BE49-F238E27FC236}">
                <a16:creationId xmlns:a16="http://schemas.microsoft.com/office/drawing/2014/main" id="{4EF9E27E-F6FB-0903-B423-52B4BE7E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550" y="2015732"/>
            <a:ext cx="321882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070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E3CD57-6D01-082F-777F-D4941624C7C0}"/>
              </a:ext>
            </a:extLst>
          </p:cNvPr>
          <p:cNvPicPr>
            <a:picLocks noChangeAspect="1"/>
          </p:cNvPicPr>
          <p:nvPr/>
        </p:nvPicPr>
        <p:blipFill rotWithShape="1">
          <a:blip r:embed="rId3">
            <a:alphaModFix amt="50000"/>
          </a:blip>
          <a:srcRect b="19643"/>
          <a:stretch/>
        </p:blipFill>
        <p:spPr>
          <a:xfrm>
            <a:off x="20" y="1"/>
            <a:ext cx="12191980" cy="6857999"/>
          </a:xfrm>
          <a:prstGeom prst="rect">
            <a:avLst/>
          </a:prstGeom>
        </p:spPr>
      </p:pic>
      <p:sp>
        <p:nvSpPr>
          <p:cNvPr id="2" name="Title 1">
            <a:extLst>
              <a:ext uri="{FF2B5EF4-FFF2-40B4-BE49-F238E27FC236}">
                <a16:creationId xmlns:a16="http://schemas.microsoft.com/office/drawing/2014/main" id="{9A5176FB-40DE-0AFC-7FA0-66F8194BF16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Project Aims</a:t>
            </a:r>
            <a:endParaRPr lang="en-GB" dirty="0">
              <a:solidFill>
                <a:srgbClr val="FFFFFF"/>
              </a:solidFill>
            </a:endParaRPr>
          </a:p>
        </p:txBody>
      </p:sp>
      <p:sp>
        <p:nvSpPr>
          <p:cNvPr id="3" name="Subtitle 2">
            <a:extLst>
              <a:ext uri="{FF2B5EF4-FFF2-40B4-BE49-F238E27FC236}">
                <a16:creationId xmlns:a16="http://schemas.microsoft.com/office/drawing/2014/main" id="{52915D39-031A-F148-6A23-86DB94C117CC}"/>
              </a:ext>
            </a:extLst>
          </p:cNvPr>
          <p:cNvSpPr>
            <a:spLocks noGrp="1"/>
          </p:cNvSpPr>
          <p:nvPr>
            <p:ph type="subTitle" idx="1"/>
          </p:nvPr>
        </p:nvSpPr>
        <p:spPr>
          <a:xfrm>
            <a:off x="1524000" y="4159404"/>
            <a:ext cx="9144000" cy="1098395"/>
          </a:xfrm>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9057249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6ED46-ADB8-93EA-7CA3-FF6C36466542}"/>
              </a:ext>
            </a:extLst>
          </p:cNvPr>
          <p:cNvSpPr>
            <a:spLocks noGrp="1"/>
          </p:cNvSpPr>
          <p:nvPr>
            <p:ph type="ctrTitle"/>
          </p:nvPr>
        </p:nvSpPr>
        <p:spPr>
          <a:xfrm>
            <a:off x="1329766" y="1146412"/>
            <a:ext cx="9014348" cy="2402006"/>
          </a:xfrm>
        </p:spPr>
        <p:txBody>
          <a:bodyPr anchor="b">
            <a:normAutofit/>
          </a:bodyPr>
          <a:lstStyle/>
          <a:p>
            <a:pPr algn="l"/>
            <a:r>
              <a:rPr lang="en-US" sz="4800"/>
              <a:t>Waqar Hassan </a:t>
            </a: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DED155D-0656-2E4F-A0FC-A5364F893170}"/>
              </a:ext>
            </a:extLst>
          </p:cNvPr>
          <p:cNvSpPr>
            <a:spLocks noGrp="1"/>
          </p:cNvSpPr>
          <p:nvPr>
            <p:ph type="subTitle" idx="1"/>
          </p:nvPr>
        </p:nvSpPr>
        <p:spPr>
          <a:xfrm>
            <a:off x="1329765" y="4892722"/>
            <a:ext cx="6387155" cy="1078173"/>
          </a:xfrm>
        </p:spPr>
        <p:txBody>
          <a:bodyPr anchor="ctr">
            <a:normAutofit/>
          </a:bodyPr>
          <a:lstStyle/>
          <a:p>
            <a:pPr algn="l"/>
            <a:r>
              <a:rPr lang="en-US">
                <a:solidFill>
                  <a:srgbClr val="FFFFFF"/>
                </a:solidFill>
              </a:rPr>
              <a:t>wah11@student.le.ac.uk</a:t>
            </a:r>
          </a:p>
        </p:txBody>
      </p:sp>
    </p:spTree>
    <p:extLst>
      <p:ext uri="{BB962C8B-B14F-4D97-AF65-F5344CB8AC3E}">
        <p14:creationId xmlns:p14="http://schemas.microsoft.com/office/powerpoint/2010/main" val="1708685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B62BFB-CC97-C4E1-717C-868D1B7309B7}"/>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Group communication and planning </a:t>
            </a:r>
          </a:p>
        </p:txBody>
      </p:sp>
      <p:graphicFrame>
        <p:nvGraphicFramePr>
          <p:cNvPr id="5" name="Content Placeholder 2">
            <a:extLst>
              <a:ext uri="{FF2B5EF4-FFF2-40B4-BE49-F238E27FC236}">
                <a16:creationId xmlns:a16="http://schemas.microsoft.com/office/drawing/2014/main" id="{30B9F409-D414-BB48-3C3D-75E954A8BE02}"/>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6527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F1794D-9F94-9FCB-03DB-592BB03E020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Methods of communication </a:t>
            </a:r>
          </a:p>
        </p:txBody>
      </p:sp>
      <p:graphicFrame>
        <p:nvGraphicFramePr>
          <p:cNvPr id="5" name="Content Placeholder 2">
            <a:extLst>
              <a:ext uri="{FF2B5EF4-FFF2-40B4-BE49-F238E27FC236}">
                <a16:creationId xmlns:a16="http://schemas.microsoft.com/office/drawing/2014/main" id="{E14D35E3-B28B-8EE7-9A69-281D3EF2F02A}"/>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8691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78DD03-541C-D170-2E91-B1633DD8882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we communicated well during the project </a:t>
            </a:r>
          </a:p>
        </p:txBody>
      </p:sp>
      <p:graphicFrame>
        <p:nvGraphicFramePr>
          <p:cNvPr id="5" name="Content Placeholder 2">
            <a:extLst>
              <a:ext uri="{FF2B5EF4-FFF2-40B4-BE49-F238E27FC236}">
                <a16:creationId xmlns:a16="http://schemas.microsoft.com/office/drawing/2014/main" id="{68CD1562-A642-E9EB-2428-872B8AE214A0}"/>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1599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A5EF4B-1033-0FF4-1C60-4A1821CC363E}"/>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How we could communicate better </a:t>
            </a:r>
          </a:p>
        </p:txBody>
      </p:sp>
      <p:graphicFrame>
        <p:nvGraphicFramePr>
          <p:cNvPr id="5" name="Content Placeholder 2">
            <a:extLst>
              <a:ext uri="{FF2B5EF4-FFF2-40B4-BE49-F238E27FC236}">
                <a16:creationId xmlns:a16="http://schemas.microsoft.com/office/drawing/2014/main" id="{80CE75F6-E88F-3304-BF29-9032B9B67D77}"/>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52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6E3C7-4CFC-06BC-805C-EF34DAF0D18C}"/>
              </a:ext>
            </a:extLst>
          </p:cNvPr>
          <p:cNvSpPr>
            <a:spLocks noGrp="1"/>
          </p:cNvSpPr>
          <p:nvPr>
            <p:ph type="ctrTitle"/>
          </p:nvPr>
        </p:nvSpPr>
        <p:spPr/>
        <p:txBody>
          <a:bodyPr/>
          <a:lstStyle/>
          <a:p>
            <a:r>
              <a:rPr lang="en-US" dirty="0"/>
              <a:t>Ashish Furtado</a:t>
            </a:r>
          </a:p>
        </p:txBody>
      </p:sp>
      <p:sp>
        <p:nvSpPr>
          <p:cNvPr id="3" name="Subtitle 2">
            <a:extLst>
              <a:ext uri="{FF2B5EF4-FFF2-40B4-BE49-F238E27FC236}">
                <a16:creationId xmlns:a16="http://schemas.microsoft.com/office/drawing/2014/main" id="{403A5515-405A-251B-AA1C-51AFF4487335}"/>
              </a:ext>
            </a:extLst>
          </p:cNvPr>
          <p:cNvSpPr>
            <a:spLocks noGrp="1"/>
          </p:cNvSpPr>
          <p:nvPr>
            <p:ph type="subTitle" idx="1"/>
          </p:nvPr>
        </p:nvSpPr>
        <p:spPr/>
        <p:txBody>
          <a:bodyPr/>
          <a:lstStyle/>
          <a:p>
            <a:r>
              <a:rPr lang="en-US" dirty="0"/>
              <a:t>af365@student.le.ac.uk</a:t>
            </a:r>
          </a:p>
        </p:txBody>
      </p:sp>
    </p:spTree>
    <p:extLst>
      <p:ext uri="{BB962C8B-B14F-4D97-AF65-F5344CB8AC3E}">
        <p14:creationId xmlns:p14="http://schemas.microsoft.com/office/powerpoint/2010/main" val="4009995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C9A15F1-76EE-0795-3009-C5F296475974}"/>
              </a:ext>
            </a:extLst>
          </p:cNvPr>
          <p:cNvSpPr>
            <a:spLocks noGrp="1"/>
          </p:cNvSpPr>
          <p:nvPr>
            <p:ph type="title"/>
          </p:nvPr>
        </p:nvSpPr>
        <p:spPr>
          <a:xfrm>
            <a:off x="838200" y="365125"/>
            <a:ext cx="5393361" cy="1325563"/>
          </a:xfrm>
        </p:spPr>
        <p:txBody>
          <a:bodyPr>
            <a:normAutofit/>
          </a:bodyPr>
          <a:lstStyle/>
          <a:p>
            <a:r>
              <a:rPr lang="en-US" dirty="0"/>
              <a:t>Social, Ethical and Legal Issues</a:t>
            </a:r>
          </a:p>
        </p:txBody>
      </p:sp>
      <p:sp>
        <p:nvSpPr>
          <p:cNvPr id="3" name="Content Placeholder 2">
            <a:extLst>
              <a:ext uri="{FF2B5EF4-FFF2-40B4-BE49-F238E27FC236}">
                <a16:creationId xmlns:a16="http://schemas.microsoft.com/office/drawing/2014/main" id="{360F1BCB-3A9A-ADD6-A706-04C296D6D56D}"/>
              </a:ext>
            </a:extLst>
          </p:cNvPr>
          <p:cNvSpPr>
            <a:spLocks noGrp="1"/>
          </p:cNvSpPr>
          <p:nvPr>
            <p:ph idx="1"/>
          </p:nvPr>
        </p:nvSpPr>
        <p:spPr>
          <a:xfrm>
            <a:off x="838200" y="1825625"/>
            <a:ext cx="5393361" cy="4351338"/>
          </a:xfrm>
        </p:spPr>
        <p:txBody>
          <a:bodyPr>
            <a:normAutofit/>
          </a:bodyPr>
          <a:lstStyle/>
          <a:p>
            <a:pPr marL="0" indent="0">
              <a:buNone/>
            </a:pPr>
            <a:r>
              <a:rPr lang="en-US" sz="2400" b="1" u="sng" dirty="0"/>
              <a:t>Privacy Concerns: </a:t>
            </a:r>
          </a:p>
          <a:p>
            <a:pPr marL="0" indent="0">
              <a:buNone/>
            </a:pPr>
            <a:r>
              <a:rPr lang="en-GB" sz="2400" b="0" i="0" u="none" strike="noStrike" dirty="0">
                <a:effectLst/>
                <a:latin typeface="Söhne"/>
              </a:rPr>
              <a:t>We collect various types of user data to enable features such as friend requests and </a:t>
            </a:r>
            <a:r>
              <a:rPr lang="en-GB" sz="2400" b="0" i="0" u="none" strike="noStrike" dirty="0" err="1">
                <a:effectLst/>
                <a:latin typeface="Söhne"/>
              </a:rPr>
              <a:t>leaderboards</a:t>
            </a:r>
            <a:r>
              <a:rPr lang="en-GB" sz="2400" b="0" i="0" u="none" strike="noStrike" dirty="0">
                <a:effectLst/>
                <a:latin typeface="Söhne"/>
              </a:rPr>
              <a:t>. This data may include user profiles, activity logs, and interaction history within the application. It's crucial to be transparent about what data is collected and how it's used to ensure user trust and compliance with privacy regulations.</a:t>
            </a:r>
            <a:endParaRPr lang="en-US" sz="2400" b="1" u="sng" dirty="0"/>
          </a:p>
          <a:p>
            <a:pPr marL="0" indent="0">
              <a:buNone/>
            </a:pPr>
            <a:endParaRPr lang="en-US" sz="2400" dirty="0"/>
          </a:p>
        </p:txBody>
      </p:sp>
      <p:pic>
        <p:nvPicPr>
          <p:cNvPr id="6" name="Picture 5" descr="A white and blue lock&#10;&#10;Description automatically generated">
            <a:extLst>
              <a:ext uri="{FF2B5EF4-FFF2-40B4-BE49-F238E27FC236}">
                <a16:creationId xmlns:a16="http://schemas.microsoft.com/office/drawing/2014/main" id="{5670A1DE-16DC-BE6F-A3AF-CC6970DC9E5F}"/>
              </a:ext>
            </a:extLst>
          </p:cNvPr>
          <p:cNvPicPr>
            <a:picLocks noChangeAspect="1"/>
          </p:cNvPicPr>
          <p:nvPr/>
        </p:nvPicPr>
        <p:blipFill rotWithShape="1">
          <a:blip r:embed="rId2"/>
          <a:srcRect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953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A7E6134-43AB-2692-571A-1EB4BC9D4667}"/>
              </a:ext>
            </a:extLst>
          </p:cNvPr>
          <p:cNvSpPr>
            <a:spLocks noGrp="1"/>
          </p:cNvSpPr>
          <p:nvPr>
            <p:ph type="title"/>
          </p:nvPr>
        </p:nvSpPr>
        <p:spPr>
          <a:xfrm>
            <a:off x="838200" y="365125"/>
            <a:ext cx="5393361" cy="1325563"/>
          </a:xfrm>
        </p:spPr>
        <p:txBody>
          <a:bodyPr>
            <a:normAutofit/>
          </a:bodyPr>
          <a:lstStyle/>
          <a:p>
            <a:r>
              <a:rPr lang="en-US" dirty="0"/>
              <a:t>Social, Legal and Ethical Issues</a:t>
            </a:r>
          </a:p>
        </p:txBody>
      </p:sp>
      <p:sp>
        <p:nvSpPr>
          <p:cNvPr id="3" name="Content Placeholder 2">
            <a:extLst>
              <a:ext uri="{FF2B5EF4-FFF2-40B4-BE49-F238E27FC236}">
                <a16:creationId xmlns:a16="http://schemas.microsoft.com/office/drawing/2014/main" id="{F8B298D7-7F88-26DF-779D-C4EE3BEA1D49}"/>
              </a:ext>
            </a:extLst>
          </p:cNvPr>
          <p:cNvSpPr>
            <a:spLocks noGrp="1"/>
          </p:cNvSpPr>
          <p:nvPr>
            <p:ph idx="1"/>
          </p:nvPr>
        </p:nvSpPr>
        <p:spPr>
          <a:xfrm>
            <a:off x="838200" y="1825625"/>
            <a:ext cx="5393361" cy="4351338"/>
          </a:xfrm>
        </p:spPr>
        <p:txBody>
          <a:bodyPr>
            <a:normAutofit/>
          </a:bodyPr>
          <a:lstStyle/>
          <a:p>
            <a:pPr marL="0" indent="0">
              <a:buNone/>
            </a:pPr>
            <a:r>
              <a:rPr lang="en-US" sz="2600" b="1" u="sng"/>
              <a:t>Intellectual Property:</a:t>
            </a:r>
          </a:p>
          <a:p>
            <a:r>
              <a:rPr lang="en-US" sz="2600"/>
              <a:t>It is necessary to ensure that we clarify the intellectual property rights associated with our application, including trademarks and copyrighted content. This can be done by ensuring we obtain licenses for third-party assets used and following open-source licensing requirements.</a:t>
            </a:r>
          </a:p>
          <a:p>
            <a:endParaRPr lang="en-US" sz="2600"/>
          </a:p>
          <a:p>
            <a:pPr marL="0" indent="0">
              <a:buNone/>
            </a:pPr>
            <a:endParaRPr lang="en-US" sz="2600"/>
          </a:p>
        </p:txBody>
      </p:sp>
      <p:pic>
        <p:nvPicPr>
          <p:cNvPr id="9" name="Picture 8" descr="A person holding a lock to a light bulb&#10;&#10;Description automatically generated">
            <a:extLst>
              <a:ext uri="{FF2B5EF4-FFF2-40B4-BE49-F238E27FC236}">
                <a16:creationId xmlns:a16="http://schemas.microsoft.com/office/drawing/2014/main" id="{33288A40-0703-DA6A-5E55-CEB8497B0A8E}"/>
              </a:ext>
            </a:extLst>
          </p:cNvPr>
          <p:cNvPicPr>
            <a:picLocks noChangeAspect="1"/>
          </p:cNvPicPr>
          <p:nvPr/>
        </p:nvPicPr>
        <p:blipFill rotWithShape="1">
          <a:blip r:embed="rId2"/>
          <a:srcRect l="13662" r="18339"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86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5E805B9-F694-1B3E-3546-16BB38912F45}"/>
              </a:ext>
            </a:extLst>
          </p:cNvPr>
          <p:cNvSpPr>
            <a:spLocks noGrp="1"/>
          </p:cNvSpPr>
          <p:nvPr>
            <p:ph type="title"/>
          </p:nvPr>
        </p:nvSpPr>
        <p:spPr>
          <a:xfrm>
            <a:off x="838200" y="365125"/>
            <a:ext cx="5393361" cy="1325563"/>
          </a:xfrm>
        </p:spPr>
        <p:txBody>
          <a:bodyPr>
            <a:normAutofit/>
          </a:bodyPr>
          <a:lstStyle/>
          <a:p>
            <a:r>
              <a:rPr lang="en-US" dirty="0"/>
              <a:t>Social, Legal and Ethical Issues</a:t>
            </a:r>
          </a:p>
        </p:txBody>
      </p:sp>
      <p:sp>
        <p:nvSpPr>
          <p:cNvPr id="3" name="Content Placeholder 2">
            <a:extLst>
              <a:ext uri="{FF2B5EF4-FFF2-40B4-BE49-F238E27FC236}">
                <a16:creationId xmlns:a16="http://schemas.microsoft.com/office/drawing/2014/main" id="{F03FBBDC-E77D-6F9D-E854-EBB98F698983}"/>
              </a:ext>
            </a:extLst>
          </p:cNvPr>
          <p:cNvSpPr>
            <a:spLocks noGrp="1"/>
          </p:cNvSpPr>
          <p:nvPr>
            <p:ph idx="1"/>
          </p:nvPr>
        </p:nvSpPr>
        <p:spPr>
          <a:xfrm>
            <a:off x="838200" y="1825625"/>
            <a:ext cx="5393361" cy="4351338"/>
          </a:xfrm>
        </p:spPr>
        <p:txBody>
          <a:bodyPr>
            <a:normAutofit/>
          </a:bodyPr>
          <a:lstStyle/>
          <a:p>
            <a:pPr marL="0" indent="0">
              <a:buNone/>
            </a:pPr>
            <a:r>
              <a:rPr lang="en-US" b="1" u="sng" dirty="0"/>
              <a:t>User Consent and Control:</a:t>
            </a:r>
            <a:endParaRPr lang="en-US" dirty="0"/>
          </a:p>
          <a:p>
            <a:r>
              <a:rPr lang="en-US" dirty="0"/>
              <a:t>It was vital that we obtained informed user consent for activities such as data collection and processing, including clear disclosure about the purposes and scope of data usage.</a:t>
            </a:r>
          </a:p>
          <a:p>
            <a:endParaRPr lang="en-US" dirty="0"/>
          </a:p>
        </p:txBody>
      </p:sp>
      <p:pic>
        <p:nvPicPr>
          <p:cNvPr id="5" name="Picture 4" descr="A person and person standing next to a computer&#10;&#10;Description automatically generated">
            <a:extLst>
              <a:ext uri="{FF2B5EF4-FFF2-40B4-BE49-F238E27FC236}">
                <a16:creationId xmlns:a16="http://schemas.microsoft.com/office/drawing/2014/main" id="{D6F46471-1060-FD9E-7243-71D8BEDF0345}"/>
              </a:ext>
            </a:extLst>
          </p:cNvPr>
          <p:cNvPicPr>
            <a:picLocks noChangeAspect="1"/>
          </p:cNvPicPr>
          <p:nvPr/>
        </p:nvPicPr>
        <p:blipFill rotWithShape="1">
          <a:blip r:embed="rId2"/>
          <a:srcRect l="750" r="-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87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7095F-CD72-E712-3DC7-BCDF9BF38F4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Skill Enhancement</a:t>
            </a:r>
            <a:endParaRPr lang="en-GB" sz="4000" dirty="0">
              <a:solidFill>
                <a:srgbClr val="FFFFFF"/>
              </a:solidFill>
            </a:endParaRPr>
          </a:p>
        </p:txBody>
      </p:sp>
      <p:pic>
        <p:nvPicPr>
          <p:cNvPr id="4" name="Content Placeholder 3">
            <a:extLst>
              <a:ext uri="{FF2B5EF4-FFF2-40B4-BE49-F238E27FC236}">
                <a16:creationId xmlns:a16="http://schemas.microsoft.com/office/drawing/2014/main" id="{6213CAFE-AB2F-B85C-82DE-2C4BA840AAEB}"/>
              </a:ext>
            </a:extLst>
          </p:cNvPr>
          <p:cNvPicPr>
            <a:picLocks noGrp="1" noChangeAspect="1"/>
          </p:cNvPicPr>
          <p:nvPr>
            <p:ph idx="1"/>
          </p:nvPr>
        </p:nvPicPr>
        <p:blipFill>
          <a:blip r:embed="rId3"/>
          <a:stretch>
            <a:fillRect/>
          </a:stretch>
        </p:blipFill>
        <p:spPr>
          <a:xfrm>
            <a:off x="2958130" y="2317750"/>
            <a:ext cx="6550378" cy="3684588"/>
          </a:xfrm>
          <a:prstGeom prst="rect">
            <a:avLst/>
          </a:prstGeom>
        </p:spPr>
      </p:pic>
    </p:spTree>
    <p:extLst>
      <p:ext uri="{BB962C8B-B14F-4D97-AF65-F5344CB8AC3E}">
        <p14:creationId xmlns:p14="http://schemas.microsoft.com/office/powerpoint/2010/main" val="1482792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B2472-11FB-22AC-F3C6-CE35356DEF8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Learning opportunities</a:t>
            </a:r>
            <a:endParaRPr lang="en-GB" sz="4000" dirty="0">
              <a:solidFill>
                <a:srgbClr val="FFFFFF"/>
              </a:solidFill>
            </a:endParaRPr>
          </a:p>
        </p:txBody>
      </p:sp>
      <p:pic>
        <p:nvPicPr>
          <p:cNvPr id="4" name="Content Placeholder 3">
            <a:extLst>
              <a:ext uri="{FF2B5EF4-FFF2-40B4-BE49-F238E27FC236}">
                <a16:creationId xmlns:a16="http://schemas.microsoft.com/office/drawing/2014/main" id="{1E43DE49-0739-5B72-FF58-CD41FFF43342}"/>
              </a:ext>
            </a:extLst>
          </p:cNvPr>
          <p:cNvPicPr>
            <a:picLocks noGrp="1" noChangeAspect="1"/>
          </p:cNvPicPr>
          <p:nvPr>
            <p:ph idx="1"/>
          </p:nvPr>
        </p:nvPicPr>
        <p:blipFill rotWithShape="1">
          <a:blip r:embed="rId3"/>
          <a:srcRect l="23031" r="24545"/>
          <a:stretch/>
        </p:blipFill>
        <p:spPr>
          <a:xfrm>
            <a:off x="1524000" y="2013098"/>
            <a:ext cx="3746091" cy="4090219"/>
          </a:xfrm>
          <a:prstGeom prst="rect">
            <a:avLst/>
          </a:prstGeom>
        </p:spPr>
      </p:pic>
      <p:sp>
        <p:nvSpPr>
          <p:cNvPr id="5" name="TextBox 4">
            <a:extLst>
              <a:ext uri="{FF2B5EF4-FFF2-40B4-BE49-F238E27FC236}">
                <a16:creationId xmlns:a16="http://schemas.microsoft.com/office/drawing/2014/main" id="{9935C3B6-8596-F391-98A0-C6497F910811}"/>
              </a:ext>
            </a:extLst>
          </p:cNvPr>
          <p:cNvSpPr txBox="1"/>
          <p:nvPr/>
        </p:nvSpPr>
        <p:spPr>
          <a:xfrm>
            <a:off x="7054646" y="3343107"/>
            <a:ext cx="3613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Learn alongside regular school-work</a:t>
            </a:r>
          </a:p>
          <a:p>
            <a:endParaRPr lang="en-US" dirty="0"/>
          </a:p>
          <a:p>
            <a:pPr marL="285750" indent="-285750">
              <a:buFont typeface="Arial" panose="020B0604020202020204" pitchFamily="34" charset="0"/>
              <a:buChar char="•"/>
            </a:pPr>
            <a:r>
              <a:rPr lang="en-US" dirty="0"/>
              <a:t>More access to a vast range of high-quality modules</a:t>
            </a:r>
          </a:p>
          <a:p>
            <a:endParaRPr lang="en-GB" dirty="0"/>
          </a:p>
        </p:txBody>
      </p:sp>
    </p:spTree>
    <p:extLst>
      <p:ext uri="{BB962C8B-B14F-4D97-AF65-F5344CB8AC3E}">
        <p14:creationId xmlns:p14="http://schemas.microsoft.com/office/powerpoint/2010/main" val="361852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Career opportunities</a:t>
            </a:r>
            <a:endParaRPr lang="en-GB" sz="4000" dirty="0">
              <a:solidFill>
                <a:srgbClr val="FFFFFF"/>
              </a:solidFill>
            </a:endParaRPr>
          </a:p>
        </p:txBody>
      </p:sp>
      <p:pic>
        <p:nvPicPr>
          <p:cNvPr id="4" name="Content Placeholder 3">
            <a:extLst>
              <a:ext uri="{FF2B5EF4-FFF2-40B4-BE49-F238E27FC236}">
                <a16:creationId xmlns:a16="http://schemas.microsoft.com/office/drawing/2014/main" id="{60EFD3FC-E4BF-3B65-C44A-65CC59D7DD24}"/>
              </a:ext>
            </a:extLst>
          </p:cNvPr>
          <p:cNvPicPr>
            <a:picLocks noGrp="1" noChangeAspect="1"/>
          </p:cNvPicPr>
          <p:nvPr>
            <p:ph idx="1"/>
          </p:nvPr>
        </p:nvPicPr>
        <p:blipFill>
          <a:blip r:embed="rId3"/>
          <a:stretch>
            <a:fillRect/>
          </a:stretch>
        </p:blipFill>
        <p:spPr>
          <a:xfrm>
            <a:off x="5394222" y="2362728"/>
            <a:ext cx="6194321" cy="3716593"/>
          </a:xfrm>
          <a:prstGeom prst="rect">
            <a:avLst/>
          </a:prstGeom>
        </p:spPr>
      </p:pic>
      <p:sp>
        <p:nvSpPr>
          <p:cNvPr id="5" name="TextBox 4">
            <a:extLst>
              <a:ext uri="{FF2B5EF4-FFF2-40B4-BE49-F238E27FC236}">
                <a16:creationId xmlns:a16="http://schemas.microsoft.com/office/drawing/2014/main" id="{AA034A0B-E251-1860-2B64-351F57640ED4}"/>
              </a:ext>
            </a:extLst>
          </p:cNvPr>
          <p:cNvSpPr txBox="1"/>
          <p:nvPr/>
        </p:nvSpPr>
        <p:spPr>
          <a:xfrm>
            <a:off x="1091382" y="3343862"/>
            <a:ext cx="36133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Student empowerment</a:t>
            </a:r>
          </a:p>
          <a:p>
            <a:endParaRPr lang="en-US" dirty="0"/>
          </a:p>
          <a:p>
            <a:pPr marL="285750" indent="-285750">
              <a:buFont typeface="Arial" panose="020B0604020202020204" pitchFamily="34" charset="0"/>
              <a:buChar char="•"/>
            </a:pPr>
            <a:r>
              <a:rPr lang="en-US" dirty="0"/>
              <a:t>Pathway to their desired jobs or careers</a:t>
            </a:r>
          </a:p>
          <a:p>
            <a:endParaRPr lang="en-GB" dirty="0"/>
          </a:p>
        </p:txBody>
      </p:sp>
    </p:spTree>
    <p:extLst>
      <p:ext uri="{BB962C8B-B14F-4D97-AF65-F5344CB8AC3E}">
        <p14:creationId xmlns:p14="http://schemas.microsoft.com/office/powerpoint/2010/main" val="259688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Engagement and motivation</a:t>
            </a:r>
            <a:endParaRPr lang="en-GB" sz="4000" dirty="0">
              <a:solidFill>
                <a:srgbClr val="FFFFFF"/>
              </a:solidFill>
            </a:endParaRPr>
          </a:p>
        </p:txBody>
      </p:sp>
      <p:pic>
        <p:nvPicPr>
          <p:cNvPr id="4" name="Content Placeholder 3">
            <a:extLst>
              <a:ext uri="{FF2B5EF4-FFF2-40B4-BE49-F238E27FC236}">
                <a16:creationId xmlns:a16="http://schemas.microsoft.com/office/drawing/2014/main" id="{6E28292D-1804-97E2-6C52-3462067C43C6}"/>
              </a:ext>
            </a:extLst>
          </p:cNvPr>
          <p:cNvPicPr>
            <a:picLocks noGrp="1" noChangeAspect="1"/>
          </p:cNvPicPr>
          <p:nvPr>
            <p:ph idx="1"/>
          </p:nvPr>
        </p:nvPicPr>
        <p:blipFill>
          <a:blip r:embed="rId3"/>
          <a:stretch>
            <a:fillRect/>
          </a:stretch>
        </p:blipFill>
        <p:spPr>
          <a:xfrm>
            <a:off x="792341" y="2712049"/>
            <a:ext cx="5527233" cy="2763617"/>
          </a:xfrm>
          <a:prstGeom prst="rect">
            <a:avLst/>
          </a:prstGeom>
        </p:spPr>
      </p:pic>
      <p:sp>
        <p:nvSpPr>
          <p:cNvPr id="5" name="TextBox 4">
            <a:extLst>
              <a:ext uri="{FF2B5EF4-FFF2-40B4-BE49-F238E27FC236}">
                <a16:creationId xmlns:a16="http://schemas.microsoft.com/office/drawing/2014/main" id="{91F3681B-CCBC-BDA6-6609-4CF56C0D7ACB}"/>
              </a:ext>
            </a:extLst>
          </p:cNvPr>
          <p:cNvSpPr txBox="1"/>
          <p:nvPr/>
        </p:nvSpPr>
        <p:spPr>
          <a:xfrm>
            <a:off x="7654196" y="3429000"/>
            <a:ext cx="3613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Enhanced student motivation when doing work</a:t>
            </a:r>
          </a:p>
          <a:p>
            <a:endParaRPr lang="en-US" dirty="0"/>
          </a:p>
          <a:p>
            <a:pPr marL="285750" indent="-285750">
              <a:buFont typeface="Arial" panose="020B0604020202020204" pitchFamily="34" charset="0"/>
              <a:buChar char="•"/>
            </a:pPr>
            <a:r>
              <a:rPr lang="en-US" dirty="0"/>
              <a:t>Keeps them on track to achieve goals</a:t>
            </a:r>
          </a:p>
          <a:p>
            <a:endParaRPr lang="en-GB" dirty="0"/>
          </a:p>
        </p:txBody>
      </p:sp>
    </p:spTree>
    <p:extLst>
      <p:ext uri="{BB962C8B-B14F-4D97-AF65-F5344CB8AC3E}">
        <p14:creationId xmlns:p14="http://schemas.microsoft.com/office/powerpoint/2010/main" val="2894374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D06E-8F81-DE7B-CD3C-34785C4DA5F0}"/>
              </a:ext>
            </a:extLst>
          </p:cNvPr>
          <p:cNvSpPr>
            <a:spLocks noGrp="1"/>
          </p:cNvSpPr>
          <p:nvPr>
            <p:ph type="title"/>
          </p:nvPr>
        </p:nvSpPr>
        <p:spPr>
          <a:xfrm>
            <a:off x="1371599" y="294538"/>
            <a:ext cx="9895951" cy="1033669"/>
          </a:xfrm>
        </p:spPr>
        <p:txBody>
          <a:bodyPr>
            <a:normAutofit/>
          </a:bodyPr>
          <a:lstStyle/>
          <a:p>
            <a:pPr algn="ctr"/>
            <a:r>
              <a:rPr lang="en-US" sz="4000" dirty="0">
                <a:solidFill>
                  <a:srgbClr val="FFFFFF"/>
                </a:solidFill>
              </a:rPr>
              <a:t>Community building</a:t>
            </a:r>
            <a:endParaRPr lang="en-GB" sz="4000" dirty="0">
              <a:solidFill>
                <a:srgbClr val="FFFFFF"/>
              </a:solidFill>
            </a:endParaRPr>
          </a:p>
        </p:txBody>
      </p:sp>
      <p:pic>
        <p:nvPicPr>
          <p:cNvPr id="1026" name="Picture 2" descr="Creating a Classroom Community">
            <a:extLst>
              <a:ext uri="{FF2B5EF4-FFF2-40B4-BE49-F238E27FC236}">
                <a16:creationId xmlns:a16="http://schemas.microsoft.com/office/drawing/2014/main" id="{B91B88E6-C9C8-AA4D-18C7-4539E6D98B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14774" y="2483331"/>
            <a:ext cx="6817805" cy="36081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915FE3-9A43-D1FF-9ADA-F754D0387E37}"/>
              </a:ext>
            </a:extLst>
          </p:cNvPr>
          <p:cNvSpPr txBox="1"/>
          <p:nvPr/>
        </p:nvSpPr>
        <p:spPr>
          <a:xfrm>
            <a:off x="700710" y="3343862"/>
            <a:ext cx="3613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Interactive with platform with other students</a:t>
            </a:r>
          </a:p>
          <a:p>
            <a:endParaRPr lang="en-US" dirty="0"/>
          </a:p>
          <a:p>
            <a:pPr marL="285750" indent="-285750">
              <a:buFont typeface="Arial" panose="020B0604020202020204" pitchFamily="34" charset="0"/>
              <a:buChar char="•"/>
            </a:pPr>
            <a:r>
              <a:rPr lang="en-US" dirty="0"/>
              <a:t>Students work and grow each other</a:t>
            </a:r>
          </a:p>
          <a:p>
            <a:endParaRPr lang="en-GB" dirty="0"/>
          </a:p>
        </p:txBody>
      </p:sp>
    </p:spTree>
    <p:extLst>
      <p:ext uri="{BB962C8B-B14F-4D97-AF65-F5344CB8AC3E}">
        <p14:creationId xmlns:p14="http://schemas.microsoft.com/office/powerpoint/2010/main" val="75084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E3CD57-6D01-082F-777F-D4941624C7C0}"/>
              </a:ext>
            </a:extLst>
          </p:cNvPr>
          <p:cNvPicPr>
            <a:picLocks noChangeAspect="1"/>
          </p:cNvPicPr>
          <p:nvPr/>
        </p:nvPicPr>
        <p:blipFill rotWithShape="1">
          <a:blip r:embed="rId3">
            <a:alphaModFix amt="50000"/>
          </a:blip>
          <a:srcRect b="19643"/>
          <a:stretch/>
        </p:blipFill>
        <p:spPr>
          <a:xfrm>
            <a:off x="20" y="1"/>
            <a:ext cx="12191980" cy="6857999"/>
          </a:xfrm>
          <a:prstGeom prst="rect">
            <a:avLst/>
          </a:prstGeom>
        </p:spPr>
      </p:pic>
      <p:sp>
        <p:nvSpPr>
          <p:cNvPr id="2" name="Title 1">
            <a:extLst>
              <a:ext uri="{FF2B5EF4-FFF2-40B4-BE49-F238E27FC236}">
                <a16:creationId xmlns:a16="http://schemas.microsoft.com/office/drawing/2014/main" id="{9A5176FB-40DE-0AFC-7FA0-66F8194BF16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Project Impacts</a:t>
            </a:r>
            <a:endParaRPr lang="en-GB" dirty="0">
              <a:solidFill>
                <a:srgbClr val="FFFFFF"/>
              </a:solidFill>
            </a:endParaRPr>
          </a:p>
        </p:txBody>
      </p:sp>
      <p:sp>
        <p:nvSpPr>
          <p:cNvPr id="3" name="Subtitle 2">
            <a:extLst>
              <a:ext uri="{FF2B5EF4-FFF2-40B4-BE49-F238E27FC236}">
                <a16:creationId xmlns:a16="http://schemas.microsoft.com/office/drawing/2014/main" id="{52915D39-031A-F148-6A23-86DB94C117CC}"/>
              </a:ext>
            </a:extLst>
          </p:cNvPr>
          <p:cNvSpPr>
            <a:spLocks noGrp="1"/>
          </p:cNvSpPr>
          <p:nvPr>
            <p:ph type="subTitle" idx="1"/>
          </p:nvPr>
        </p:nvSpPr>
        <p:spPr>
          <a:xfrm>
            <a:off x="1524000" y="4159404"/>
            <a:ext cx="9144000" cy="1098395"/>
          </a:xfrm>
        </p:spPr>
        <p:txBody>
          <a:bodyPr>
            <a:normAutofit/>
          </a:bodyPr>
          <a:lstStyle/>
          <a:p>
            <a:endParaRPr lang="en-GB" dirty="0">
              <a:solidFill>
                <a:srgbClr val="FFFFFF"/>
              </a:solidFill>
            </a:endParaRPr>
          </a:p>
        </p:txBody>
      </p:sp>
    </p:spTree>
    <p:extLst>
      <p:ext uri="{BB962C8B-B14F-4D97-AF65-F5344CB8AC3E}">
        <p14:creationId xmlns:p14="http://schemas.microsoft.com/office/powerpoint/2010/main" val="1196873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1631</Words>
  <Application>Microsoft Office PowerPoint</Application>
  <PresentationFormat>Widescreen</PresentationFormat>
  <Paragraphs>166</Paragraphs>
  <Slides>38</Slides>
  <Notes>20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38</vt:i4>
      </vt:variant>
    </vt:vector>
  </HeadingPairs>
  <TitlesOfParts>
    <vt:vector size="57" baseType="lpstr">
      <vt:lpstr>__Roboto_68a5d2</vt:lpstr>
      <vt:lpstr>Angsana New</vt:lpstr>
      <vt:lpstr>Aptos</vt:lpstr>
      <vt:lpstr>Aptos Display</vt:lpstr>
      <vt:lpstr>Arial</vt:lpstr>
      <vt:lpstr>Be Vietnam Pro</vt:lpstr>
      <vt:lpstr>Calibri</vt:lpstr>
      <vt:lpstr>Calibri Light</vt:lpstr>
      <vt:lpstr>FOT-筑紫A丸ゴシック Std B</vt:lpstr>
      <vt:lpstr>Gill Sans MT</vt:lpstr>
      <vt:lpstr>Proxima Nova</vt:lpstr>
      <vt:lpstr>Söhne</vt:lpstr>
      <vt:lpstr>Office Theme</vt:lpstr>
      <vt:lpstr>Office Theme</vt:lpstr>
      <vt:lpstr>Office Theme</vt:lpstr>
      <vt:lpstr>Spearmint</vt:lpstr>
      <vt:lpstr>Office Theme</vt:lpstr>
      <vt:lpstr>Office Theme</vt:lpstr>
      <vt:lpstr>Gallery</vt:lpstr>
      <vt:lpstr>Overview of the purpose of the project</vt:lpstr>
      <vt:lpstr>Project Brief</vt:lpstr>
      <vt:lpstr>Project Aims</vt:lpstr>
      <vt:lpstr>Skill Enhancement</vt:lpstr>
      <vt:lpstr>Learning opportunities</vt:lpstr>
      <vt:lpstr>Career opportunities</vt:lpstr>
      <vt:lpstr>Engagement and motivation</vt:lpstr>
      <vt:lpstr>Community building</vt:lpstr>
      <vt:lpstr>Project Impacts</vt:lpstr>
      <vt:lpstr>Innovation in education</vt:lpstr>
      <vt:lpstr>Smaller skills gap</vt:lpstr>
      <vt:lpstr>Easier access to education</vt:lpstr>
      <vt:lpstr>Software design decision</vt:lpstr>
      <vt:lpstr>PowerPoint Presentation</vt:lpstr>
      <vt:lpstr>PowerPoint Presentation</vt:lpstr>
      <vt:lpstr>PowerPoint Presentation</vt:lpstr>
      <vt:lpstr>PowerPoint Presentation</vt:lpstr>
      <vt:lpstr>Plans For Growth</vt:lpstr>
      <vt:lpstr>Improvements</vt:lpstr>
      <vt:lpstr>PowerPoint Presentation</vt:lpstr>
      <vt:lpstr>How We Calculated and Presented Course Time</vt:lpstr>
      <vt:lpstr>PowerPoint Presentation</vt:lpstr>
      <vt:lpstr>So, how does it work?</vt:lpstr>
      <vt:lpstr>PowerPoint Presentation</vt:lpstr>
      <vt:lpstr>Security and login</vt:lpstr>
      <vt:lpstr>PowerPoint Presentation</vt:lpstr>
      <vt:lpstr>Benefits of okta</vt:lpstr>
      <vt:lpstr>PowerPoint Presentation</vt:lpstr>
      <vt:lpstr>Future use of okta</vt:lpstr>
      <vt:lpstr>Waqar Hassan </vt:lpstr>
      <vt:lpstr>Group communication and planning </vt:lpstr>
      <vt:lpstr>Methods of communication </vt:lpstr>
      <vt:lpstr>How we communicated well during the project </vt:lpstr>
      <vt:lpstr>How we could communicate better </vt:lpstr>
      <vt:lpstr>Ashish Furtado</vt:lpstr>
      <vt:lpstr>Social, Ethical and Legal Issues</vt:lpstr>
      <vt:lpstr>Social, Legal and Ethical Issues</vt:lpstr>
      <vt:lpstr>Social, Legal and Ethical 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purpose of the project</dc:title>
  <dc:creator>Edosomwan, Caleb O.</dc:creator>
  <cp:lastModifiedBy>Edosomwan, Caleb O.</cp:lastModifiedBy>
  <cp:revision>6</cp:revision>
  <dcterms:created xsi:type="dcterms:W3CDTF">2024-04-28T09:32:02Z</dcterms:created>
  <dcterms:modified xsi:type="dcterms:W3CDTF">2024-05-01T20:38:03Z</dcterms:modified>
</cp:coreProperties>
</file>